
<file path=[Content_Types].xml><?xml version="1.0" encoding="utf-8"?>
<Types xmlns="http://schemas.openxmlformats.org/package/2006/content-types">
  <Override PartName="/_rels/.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xml.rels" ContentType="application/vnd.openxmlformats-package.relationships+xml"/>
  <Override PartName="/ppt/slides/_rels/slide8.xml.rels" ContentType="application/vnd.openxmlformats-package.relationships+xml"/>
  <Override PartName="/ppt/slides/_rels/slide2.xml.rels" ContentType="application/vnd.openxmlformats-package.relationships+xml"/>
  <Override PartName="/ppt/slides/_rels/slide9.xml.rels" ContentType="application/vnd.openxmlformats-package.relationships+xml"/>
  <Override PartName="/ppt/slides/_rels/slide17.xml.rels" ContentType="application/vnd.openxmlformats-package.relationships+xml"/>
  <Override PartName="/ppt/slides/_rels/slide10.xml.rels" ContentType="application/vnd.openxmlformats-package.relationships+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1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17.png" ContentType="image/png"/>
  <Override PartName="/ppt/media/image16.png" ContentType="image/png"/>
  <Override PartName="/ppt/media/image15.png" ContentType="image/png"/>
  <Override PartName="/ppt/media/image14.png" ContentType="image/png"/>
  <Override PartName="/ppt/media/image13.png" ContentType="image/png"/>
  <Override PartName="/ppt/media/image12.png" ContentType="image/png"/>
  <Override PartName="/ppt/media/image11.png" ContentType="image/pn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9.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7"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8"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0"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1"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2"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3"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25"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26"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127" name="" descr=""/>
          <p:cNvPicPr/>
          <p:nvPr/>
        </p:nvPicPr>
        <p:blipFill>
          <a:blip r:embed="rId2"/>
          <a:stretch/>
        </p:blipFill>
        <p:spPr>
          <a:xfrm>
            <a:off x="3602880" y="1604520"/>
            <a:ext cx="4984920" cy="3977280"/>
          </a:xfrm>
          <a:prstGeom prst="rect">
            <a:avLst/>
          </a:prstGeom>
          <a:ln>
            <a:noFill/>
          </a:ln>
        </p:spPr>
      </p:pic>
      <p:pic>
        <p:nvPicPr>
          <p:cNvPr id="128" name="" descr=""/>
          <p:cNvPicPr/>
          <p:nvPr/>
        </p:nvPicPr>
        <p:blipFill>
          <a:blip r:embed="rId3"/>
          <a:stretch/>
        </p:blipFill>
        <p:spPr>
          <a:xfrm>
            <a:off x="360288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7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1"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72"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74"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75"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7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77"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79"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0"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1"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5"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83"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4"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5"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86"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87"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8"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89"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91" name="PlaceHolder 2"/>
          <p:cNvSpPr>
            <a:spLocks noGrp="1"/>
          </p:cNvSpPr>
          <p:nvPr>
            <p:ph type="body"/>
          </p:nvPr>
        </p:nvSpPr>
        <p:spPr>
          <a:xfrm>
            <a:off x="609480" y="160452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92" name="PlaceHolder 3"/>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94"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95"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96"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97" name="PlaceHolder 5"/>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9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99"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200" name="PlaceHolder 3"/>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pic>
        <p:nvPicPr>
          <p:cNvPr id="201" name="" descr=""/>
          <p:cNvPicPr/>
          <p:nvPr/>
        </p:nvPicPr>
        <p:blipFill>
          <a:blip r:embed="rId2"/>
          <a:stretch/>
        </p:blipFill>
        <p:spPr>
          <a:xfrm>
            <a:off x="3602880" y="1604520"/>
            <a:ext cx="4984920" cy="3977280"/>
          </a:xfrm>
          <a:prstGeom prst="rect">
            <a:avLst/>
          </a:prstGeom>
          <a:ln>
            <a:noFill/>
          </a:ln>
        </p:spPr>
      </p:pic>
      <p:pic>
        <p:nvPicPr>
          <p:cNvPr id="202" name="" descr=""/>
          <p:cNvPicPr/>
          <p:nvPr/>
        </p:nvPicPr>
        <p:blipFill>
          <a:blip r:embed="rId3"/>
          <a:stretch/>
        </p:blipFill>
        <p:spPr>
          <a:xfrm>
            <a:off x="3602880" y="1604520"/>
            <a:ext cx="4984920" cy="397728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7"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8" name="PlaceHolder 2"/>
          <p:cNvSpPr>
            <a:spLocks noGrp="1"/>
          </p:cNvSpPr>
          <p:nvPr>
            <p:ph type="body"/>
          </p:nvPr>
        </p:nvSpPr>
        <p:spPr>
          <a:xfrm>
            <a:off x="609480" y="1604520"/>
            <a:ext cx="1097244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9"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0"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1" name="PlaceHolder 3"/>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3" name="PlaceHolder 1"/>
          <p:cNvSpPr>
            <a:spLocks noGrp="1"/>
          </p:cNvSpPr>
          <p:nvPr>
            <p:ph type="subTitle"/>
          </p:nvPr>
        </p:nvSpPr>
        <p:spPr>
          <a:xfrm>
            <a:off x="609480" y="273600"/>
            <a:ext cx="109724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5"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6" name="PlaceHolder 3"/>
          <p:cNvSpPr>
            <a:spLocks noGrp="1"/>
          </p:cNvSpPr>
          <p:nvPr>
            <p:ph type="body"/>
          </p:nvPr>
        </p:nvSpPr>
        <p:spPr>
          <a:xfrm>
            <a:off x="60948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07" name="PlaceHolder 4"/>
          <p:cNvSpPr>
            <a:spLocks noGrp="1"/>
          </p:cNvSpPr>
          <p:nvPr>
            <p:ph type="body"/>
          </p:nvPr>
        </p:nvSpPr>
        <p:spPr>
          <a:xfrm>
            <a:off x="623196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09" name="PlaceHolder 2"/>
          <p:cNvSpPr>
            <a:spLocks noGrp="1"/>
          </p:cNvSpPr>
          <p:nvPr>
            <p:ph type="body"/>
          </p:nvPr>
        </p:nvSpPr>
        <p:spPr>
          <a:xfrm>
            <a:off x="609480" y="1604520"/>
            <a:ext cx="5354280" cy="397728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0"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1" name="PlaceHolder 4"/>
          <p:cNvSpPr>
            <a:spLocks noGrp="1"/>
          </p:cNvSpPr>
          <p:nvPr>
            <p:ph type="body"/>
          </p:nvPr>
        </p:nvSpPr>
        <p:spPr>
          <a:xfrm>
            <a:off x="6231960" y="368208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113" name="PlaceHolder 2"/>
          <p:cNvSpPr>
            <a:spLocks noGrp="1"/>
          </p:cNvSpPr>
          <p:nvPr>
            <p:ph type="body"/>
          </p:nvPr>
        </p:nvSpPr>
        <p:spPr>
          <a:xfrm>
            <a:off x="60948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4" name="PlaceHolder 3"/>
          <p:cNvSpPr>
            <a:spLocks noGrp="1"/>
          </p:cNvSpPr>
          <p:nvPr>
            <p:ph type="body"/>
          </p:nvPr>
        </p:nvSpPr>
        <p:spPr>
          <a:xfrm>
            <a:off x="6231960" y="1604520"/>
            <a:ext cx="535428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
        <p:nvSpPr>
          <p:cNvPr id="115" name="PlaceHolder 4"/>
          <p:cNvSpPr>
            <a:spLocks noGrp="1"/>
          </p:cNvSpPr>
          <p:nvPr>
            <p:ph type="body"/>
          </p:nvPr>
        </p:nvSpPr>
        <p:spPr>
          <a:xfrm>
            <a:off x="609480" y="3682080"/>
            <a:ext cx="10972440" cy="1896840"/>
          </a:xfrm>
          <a:prstGeom prst="rect">
            <a:avLst/>
          </a:prstGeom>
        </p:spPr>
        <p:txBody>
          <a:bodyPr lIns="0" rIns="0" tIns="0" bIns="0"/>
          <a:p>
            <a:endParaRPr b="0" lang="en-US" sz="32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slideLayout" Target="../slideLayouts/slideLayout1.xml"/><Relationship Id="rId6" Type="http://schemas.openxmlformats.org/officeDocument/2006/relationships/slideLayout" Target="../slideLayouts/slideLayout2.xml"/><Relationship Id="rId7" Type="http://schemas.openxmlformats.org/officeDocument/2006/relationships/slideLayout" Target="../slideLayouts/slideLayout3.xml"/><Relationship Id="rId8" Type="http://schemas.openxmlformats.org/officeDocument/2006/relationships/slideLayout" Target="../slideLayouts/slideLayout4.xml"/><Relationship Id="rId9" Type="http://schemas.openxmlformats.org/officeDocument/2006/relationships/slideLayout" Target="../slideLayouts/slideLayout5.xml"/><Relationship Id="rId10" Type="http://schemas.openxmlformats.org/officeDocument/2006/relationships/slideLayout" Target="../slideLayouts/slideLayout6.xml"/><Relationship Id="rId11" Type="http://schemas.openxmlformats.org/officeDocument/2006/relationships/slideLayout" Target="../slideLayouts/slideLayout7.xml"/><Relationship Id="rId12" Type="http://schemas.openxmlformats.org/officeDocument/2006/relationships/slideLayout" Target="../slideLayouts/slideLayout8.xml"/><Relationship Id="rId13" Type="http://schemas.openxmlformats.org/officeDocument/2006/relationships/slideLayout" Target="../slideLayouts/slideLayout9.xml"/><Relationship Id="rId14" Type="http://schemas.openxmlformats.org/officeDocument/2006/relationships/slideLayout" Target="../slideLayouts/slideLayout10.xml"/><Relationship Id="rId15" Type="http://schemas.openxmlformats.org/officeDocument/2006/relationships/slideLayout" Target="../slideLayouts/slideLayout11.xml"/><Relationship Id="rId16"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6.png"/><Relationship Id="rId3" Type="http://schemas.openxmlformats.org/officeDocument/2006/relationships/image" Target="../media/image7.png"/><Relationship Id="rId4" Type="http://schemas.openxmlformats.org/officeDocument/2006/relationships/slideLayout" Target="../slideLayouts/slideLayout13.xml"/><Relationship Id="rId5" Type="http://schemas.openxmlformats.org/officeDocument/2006/relationships/slideLayout" Target="../slideLayouts/slideLayout14.xml"/><Relationship Id="rId6" Type="http://schemas.openxmlformats.org/officeDocument/2006/relationships/slideLayout" Target="../slideLayouts/slideLayout15.xml"/><Relationship Id="rId7" Type="http://schemas.openxmlformats.org/officeDocument/2006/relationships/slideLayout" Target="../slideLayouts/slideLayout16.xml"/><Relationship Id="rId8" Type="http://schemas.openxmlformats.org/officeDocument/2006/relationships/slideLayout" Target="../slideLayouts/slideLayout17.xml"/><Relationship Id="rId9" Type="http://schemas.openxmlformats.org/officeDocument/2006/relationships/slideLayout" Target="../slideLayouts/slideLayout18.xml"/><Relationship Id="rId10" Type="http://schemas.openxmlformats.org/officeDocument/2006/relationships/slideLayout" Target="../slideLayouts/slideLayout19.xml"/><Relationship Id="rId11" Type="http://schemas.openxmlformats.org/officeDocument/2006/relationships/slideLayout" Target="../slideLayouts/slideLayout20.xml"/><Relationship Id="rId12" Type="http://schemas.openxmlformats.org/officeDocument/2006/relationships/slideLayout" Target="../slideLayouts/slideLayout21.xml"/><Relationship Id="rId13" Type="http://schemas.openxmlformats.org/officeDocument/2006/relationships/slideLayout" Target="../slideLayouts/slideLayout22.xml"/><Relationship Id="rId14" Type="http://schemas.openxmlformats.org/officeDocument/2006/relationships/slideLayout" Target="../slideLayouts/slideLayout23.xml"/><Relationship Id="rId15"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0" name="Picture 2" descr=""/>
          <p:cNvPicPr/>
          <p:nvPr/>
        </p:nvPicPr>
        <p:blipFill>
          <a:blip r:embed="rId3"/>
          <a:stretch/>
        </p:blipFill>
        <p:spPr>
          <a:xfrm>
            <a:off x="0" y="0"/>
            <a:ext cx="12191040" cy="6856920"/>
          </a:xfrm>
          <a:prstGeom prst="rect">
            <a:avLst/>
          </a:prstGeom>
          <a:ln>
            <a:noFill/>
          </a:ln>
        </p:spPr>
      </p:pic>
      <p:sp>
        <p:nvSpPr>
          <p:cNvPr id="1" name="CustomShape 1"/>
          <p:cNvSpPr/>
          <p:nvPr/>
        </p:nvSpPr>
        <p:spPr>
          <a:xfrm>
            <a:off x="114480" y="468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2" name="CustomShape 2"/>
          <p:cNvSpPr/>
          <p:nvPr/>
        </p:nvSpPr>
        <p:spPr>
          <a:xfrm>
            <a:off x="33480" y="217656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 name="CustomShape 3"/>
          <p:cNvSpPr/>
          <p:nvPr/>
        </p:nvSpPr>
        <p:spPr>
          <a:xfrm>
            <a:off x="28440" y="4021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4" name="CustomShape 4"/>
          <p:cNvSpPr/>
          <p:nvPr/>
        </p:nvSpPr>
        <p:spPr>
          <a:xfrm>
            <a:off x="200160" y="4680"/>
            <a:ext cx="368640" cy="181008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a:gsLst>
              <a:gs pos="0">
                <a:srgbClr val="1f497d"/>
              </a:gs>
              <a:gs pos="100000">
                <a:srgbClr val="f5f4ed"/>
              </a:gs>
            </a:gsLst>
            <a:lin ang="5400000"/>
          </a:gradFill>
          <a:ln>
            <a:noFill/>
          </a:ln>
        </p:spPr>
        <p:style>
          <a:lnRef idx="0"/>
          <a:fillRef idx="0"/>
          <a:effectRef idx="0"/>
          <a:fontRef idx="minor"/>
        </p:style>
      </p:sp>
      <p:sp>
        <p:nvSpPr>
          <p:cNvPr id="5" name="CustomShape 5"/>
          <p:cNvSpPr/>
          <p:nvPr/>
        </p:nvSpPr>
        <p:spPr>
          <a:xfrm>
            <a:off x="503280" y="1801800"/>
            <a:ext cx="189360" cy="18792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 name="CustomShape 6"/>
          <p:cNvSpPr/>
          <p:nvPr/>
        </p:nvSpPr>
        <p:spPr>
          <a:xfrm>
            <a:off x="285840" y="4680"/>
            <a:ext cx="368640" cy="142920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 name="CustomShape 7"/>
          <p:cNvSpPr/>
          <p:nvPr/>
        </p:nvSpPr>
        <p:spPr>
          <a:xfrm>
            <a:off x="546120" y="0"/>
            <a:ext cx="151200" cy="91188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8" name="CustomShape 8"/>
          <p:cNvSpPr/>
          <p:nvPr/>
        </p:nvSpPr>
        <p:spPr>
          <a:xfrm>
            <a:off x="588960" y="1420920"/>
            <a:ext cx="189360" cy="18936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9" name="CustomShape 9"/>
          <p:cNvSpPr/>
          <p:nvPr/>
        </p:nvSpPr>
        <p:spPr>
          <a:xfrm>
            <a:off x="588960" y="9032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0" name="CustomShape 10"/>
          <p:cNvSpPr/>
          <p:nvPr/>
        </p:nvSpPr>
        <p:spPr>
          <a:xfrm>
            <a:off x="641520" y="0"/>
            <a:ext cx="421200" cy="52596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1" name="CustomShape 11"/>
          <p:cNvSpPr/>
          <p:nvPr/>
        </p:nvSpPr>
        <p:spPr>
          <a:xfrm>
            <a:off x="1020600" y="488880"/>
            <a:ext cx="160920" cy="14652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2" name="Line 12"/>
          <p:cNvSpPr/>
          <p:nvPr/>
        </p:nvSpPr>
        <p:spPr>
          <a:xfrm>
            <a:off x="-4680" y="9360"/>
            <a:ext cx="360" cy="360"/>
          </a:xfrm>
          <a:prstGeom prst="line">
            <a:avLst/>
          </a:prstGeom>
          <a:ln>
            <a:solidFill>
              <a:srgbClr val="ffffff"/>
            </a:solidFill>
          </a:ln>
        </p:spPr>
        <p:style>
          <a:lnRef idx="0"/>
          <a:fillRef idx="0"/>
          <a:effectRef idx="0"/>
          <a:fontRef idx="minor"/>
        </p:style>
      </p:sp>
      <p:sp>
        <p:nvSpPr>
          <p:cNvPr id="13" name="CustomShape 13"/>
          <p:cNvSpPr/>
          <p:nvPr/>
        </p:nvSpPr>
        <p:spPr>
          <a:xfrm>
            <a:off x="9360" y="1801800"/>
            <a:ext cx="122760" cy="126000"/>
          </a:xfrm>
          <a:custGeom>
            <a:avLst/>
            <a:gdLst/>
            <a:ahLst/>
            <a:rect l="l" t="t" r="r" b="b"/>
            <a:pathLst>
              <a:path w="78" h="80">
                <a:moveTo>
                  <a:pt x="6" y="80"/>
                </a:moveTo>
                <a:lnTo>
                  <a:pt x="0" y="71"/>
                </a:lnTo>
                <a:lnTo>
                  <a:pt x="69" y="0"/>
                </a:lnTo>
                <a:lnTo>
                  <a:pt x="78" y="9"/>
                </a:lnTo>
                <a:lnTo>
                  <a:pt x="6" y="8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 name="CustomShape 14"/>
          <p:cNvSpPr/>
          <p:nvPr/>
        </p:nvSpPr>
        <p:spPr>
          <a:xfrm>
            <a:off x="-9360" y="3549600"/>
            <a:ext cx="146520" cy="47988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 name="CustomShape 15"/>
          <p:cNvSpPr/>
          <p:nvPr/>
        </p:nvSpPr>
        <p:spPr>
          <a:xfrm>
            <a:off x="128520" y="1382760"/>
            <a:ext cx="141840" cy="47520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6" name="CustomShape 16"/>
          <p:cNvSpPr/>
          <p:nvPr/>
        </p:nvSpPr>
        <p:spPr>
          <a:xfrm>
            <a:off x="204840" y="1849320"/>
            <a:ext cx="113400" cy="10692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7" name="CustomShape 17"/>
          <p:cNvSpPr/>
          <p:nvPr/>
        </p:nvSpPr>
        <p:spPr>
          <a:xfrm>
            <a:off x="133200" y="466236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18" name="CustomShape 18"/>
          <p:cNvSpPr/>
          <p:nvPr/>
        </p:nvSpPr>
        <p:spPr>
          <a:xfrm>
            <a:off x="223920" y="5041800"/>
            <a:ext cx="368640" cy="180072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9" name="CustomShape 19"/>
          <p:cNvSpPr/>
          <p:nvPr/>
        </p:nvSpPr>
        <p:spPr>
          <a:xfrm>
            <a:off x="52560" y="4481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20" name="CustomShape 20"/>
          <p:cNvSpPr/>
          <p:nvPr/>
        </p:nvSpPr>
        <p:spPr>
          <a:xfrm>
            <a:off x="-14400" y="5627520"/>
            <a:ext cx="84600" cy="121500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21" name="CustomShape 21"/>
          <p:cNvSpPr/>
          <p:nvPr/>
        </p:nvSpPr>
        <p:spPr>
          <a:xfrm>
            <a:off x="527040" y="4867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22" name="CustomShape 22"/>
          <p:cNvSpPr/>
          <p:nvPr/>
        </p:nvSpPr>
        <p:spPr>
          <a:xfrm>
            <a:off x="309600" y="5423040"/>
            <a:ext cx="373680" cy="142452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a:gsLst>
              <a:gs pos="0">
                <a:srgbClr val="1f497d"/>
              </a:gs>
              <a:gs pos="100000">
                <a:srgbClr val="f5f4ed"/>
              </a:gs>
            </a:gsLst>
            <a:lin ang="5400000"/>
          </a:gradFill>
          <a:ln>
            <a:noFill/>
          </a:ln>
        </p:spPr>
        <p:style>
          <a:lnRef idx="0"/>
          <a:fillRef idx="0"/>
          <a:effectRef idx="0"/>
          <a:fontRef idx="minor"/>
        </p:style>
      </p:sp>
      <p:sp>
        <p:nvSpPr>
          <p:cNvPr id="23" name="CustomShape 23"/>
          <p:cNvSpPr/>
          <p:nvPr/>
        </p:nvSpPr>
        <p:spPr>
          <a:xfrm>
            <a:off x="569880" y="5945040"/>
            <a:ext cx="151200" cy="91188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24" name="CustomShape 24"/>
          <p:cNvSpPr/>
          <p:nvPr/>
        </p:nvSpPr>
        <p:spPr>
          <a:xfrm>
            <a:off x="612720" y="5246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25" name="CustomShape 25"/>
          <p:cNvSpPr/>
          <p:nvPr/>
        </p:nvSpPr>
        <p:spPr>
          <a:xfrm>
            <a:off x="612720" y="576432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26" name="CustomShape 26"/>
          <p:cNvSpPr/>
          <p:nvPr/>
        </p:nvSpPr>
        <p:spPr>
          <a:xfrm>
            <a:off x="669960" y="6330960"/>
            <a:ext cx="416520" cy="51660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27" name="CustomShape 27"/>
          <p:cNvSpPr/>
          <p:nvPr/>
        </p:nvSpPr>
        <p:spPr>
          <a:xfrm>
            <a:off x="1049400" y="6221520"/>
            <a:ext cx="156240" cy="14652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28" name="CustomShape 28"/>
          <p:cNvSpPr/>
          <p:nvPr/>
        </p:nvSpPr>
        <p:spPr>
          <a:xfrm>
            <a:off x="11484000" y="0"/>
            <a:ext cx="416520" cy="51156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29" name="CustomShape 29"/>
          <p:cNvSpPr/>
          <p:nvPr/>
        </p:nvSpPr>
        <p:spPr>
          <a:xfrm>
            <a:off x="11364840" y="474840"/>
            <a:ext cx="156240" cy="15120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0" name="CustomShape 30"/>
          <p:cNvSpPr/>
          <p:nvPr/>
        </p:nvSpPr>
        <p:spPr>
          <a:xfrm>
            <a:off x="11631600" y="1539720"/>
            <a:ext cx="18792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1" name="CustomShape 31"/>
          <p:cNvSpPr/>
          <p:nvPr/>
        </p:nvSpPr>
        <p:spPr>
          <a:xfrm>
            <a:off x="11531520" y="5694480"/>
            <a:ext cx="297360" cy="115308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a:gsLst>
              <a:gs pos="0">
                <a:srgbClr val="1f497d"/>
              </a:gs>
              <a:gs pos="100000">
                <a:srgbClr val="f5f4ed"/>
              </a:gs>
            </a:gsLst>
            <a:lin ang="5400000"/>
          </a:gradFill>
          <a:ln>
            <a:noFill/>
          </a:ln>
        </p:spPr>
        <p:style>
          <a:lnRef idx="0"/>
          <a:fillRef idx="0"/>
          <a:effectRef idx="0"/>
          <a:fontRef idx="minor"/>
        </p:style>
      </p:sp>
      <p:sp>
        <p:nvSpPr>
          <p:cNvPr id="32" name="CustomShape 32"/>
          <p:cNvSpPr/>
          <p:nvPr/>
        </p:nvSpPr>
        <p:spPr>
          <a:xfrm>
            <a:off x="11773080" y="5551560"/>
            <a:ext cx="156240" cy="15444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3" name="CustomShape 33"/>
          <p:cNvSpPr/>
          <p:nvPr/>
        </p:nvSpPr>
        <p:spPr>
          <a:xfrm>
            <a:off x="11711160" y="4680"/>
            <a:ext cx="303840" cy="154368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34" name="CustomShape 34"/>
          <p:cNvSpPr/>
          <p:nvPr/>
        </p:nvSpPr>
        <p:spPr>
          <a:xfrm>
            <a:off x="11636280" y="4867200"/>
            <a:ext cx="18792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5" name="CustomShape 35"/>
          <p:cNvSpPr/>
          <p:nvPr/>
        </p:nvSpPr>
        <p:spPr>
          <a:xfrm>
            <a:off x="11441160" y="5046840"/>
            <a:ext cx="306720" cy="180072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36" name="CustomShape 36"/>
          <p:cNvSpPr/>
          <p:nvPr/>
        </p:nvSpPr>
        <p:spPr>
          <a:xfrm>
            <a:off x="11849040" y="641664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37" name="CustomShape 37"/>
          <p:cNvSpPr/>
          <p:nvPr/>
        </p:nvSpPr>
        <p:spPr>
          <a:xfrm>
            <a:off x="11939760" y="6595920"/>
            <a:ext cx="22680" cy="251280"/>
          </a:xfrm>
          <a:prstGeom prst="rect">
            <a:avLst/>
          </a:prstGeom>
          <a:gradFill>
            <a:gsLst>
              <a:gs pos="0">
                <a:srgbClr val="1f497d"/>
              </a:gs>
              <a:gs pos="100000">
                <a:srgbClr val="f5f4ed"/>
              </a:gs>
            </a:gsLst>
            <a:lin ang="5400000"/>
          </a:gradFill>
          <a:ln>
            <a:noFill/>
          </a:ln>
        </p:spPr>
        <p:style>
          <a:lnRef idx="0"/>
          <a:fillRef idx="0"/>
          <a:effectRef idx="0"/>
          <a:fontRef idx="minor"/>
        </p:style>
      </p:sp>
      <p:pic>
        <p:nvPicPr>
          <p:cNvPr id="38" name="Picture 2" descr=""/>
          <p:cNvPicPr/>
          <p:nvPr/>
        </p:nvPicPr>
        <p:blipFill>
          <a:blip r:embed="rId4"/>
          <a:stretch/>
        </p:blipFill>
        <p:spPr>
          <a:xfrm>
            <a:off x="0" y="0"/>
            <a:ext cx="12191040" cy="6856920"/>
          </a:xfrm>
          <a:prstGeom prst="rect">
            <a:avLst/>
          </a:prstGeom>
          <a:ln>
            <a:noFill/>
          </a:ln>
        </p:spPr>
      </p:pic>
      <p:sp>
        <p:nvSpPr>
          <p:cNvPr id="39" name="CustomShape 38"/>
          <p:cNvSpPr/>
          <p:nvPr/>
        </p:nvSpPr>
        <p:spPr>
          <a:xfrm>
            <a:off x="1209600" y="468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40" name="CustomShape 39"/>
          <p:cNvSpPr/>
          <p:nvPr/>
        </p:nvSpPr>
        <p:spPr>
          <a:xfrm>
            <a:off x="1128600" y="217656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41" name="CustomShape 40"/>
          <p:cNvSpPr/>
          <p:nvPr/>
        </p:nvSpPr>
        <p:spPr>
          <a:xfrm>
            <a:off x="1123920" y="4021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42" name="CustomShape 41"/>
          <p:cNvSpPr/>
          <p:nvPr/>
        </p:nvSpPr>
        <p:spPr>
          <a:xfrm>
            <a:off x="414360" y="9360"/>
            <a:ext cx="27360" cy="44805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43" name="CustomShape 42"/>
          <p:cNvSpPr/>
          <p:nvPr/>
        </p:nvSpPr>
        <p:spPr>
          <a:xfrm>
            <a:off x="333360" y="4481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44" name="CustomShape 43"/>
          <p:cNvSpPr/>
          <p:nvPr/>
        </p:nvSpPr>
        <p:spPr>
          <a:xfrm>
            <a:off x="190440" y="9360"/>
            <a:ext cx="151200" cy="906840"/>
          </a:xfrm>
          <a:custGeom>
            <a:avLst/>
            <a:gdLst/>
            <a:ahLst/>
            <a:rect l="l" t="t" r="r" b="b"/>
            <a:pathLst>
              <a:path w="96" h="572">
                <a:moveTo>
                  <a:pt x="15" y="572"/>
                </a:moveTo>
                <a:lnTo>
                  <a:pt x="0" y="566"/>
                </a:lnTo>
                <a:lnTo>
                  <a:pt x="81" y="380"/>
                </a:lnTo>
                <a:lnTo>
                  <a:pt x="81" y="0"/>
                </a:lnTo>
                <a:lnTo>
                  <a:pt x="96" y="0"/>
                </a:lnTo>
                <a:lnTo>
                  <a:pt x="96" y="383"/>
                </a:lnTo>
                <a:lnTo>
                  <a:pt x="15" y="57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45" name="CustomShape 44"/>
          <p:cNvSpPr/>
          <p:nvPr/>
        </p:nvSpPr>
        <p:spPr>
          <a:xfrm>
            <a:off x="1290600" y="14400"/>
            <a:ext cx="375120" cy="1800720"/>
          </a:xfrm>
          <a:custGeom>
            <a:avLst/>
            <a:gdLst/>
            <a:ahLst/>
            <a:rect l="l" t="t" r="r" b="b"/>
            <a:pathLst>
              <a:path w="237" h="1135">
                <a:moveTo>
                  <a:pt x="222" y="1135"/>
                </a:moveTo>
                <a:lnTo>
                  <a:pt x="0" y="620"/>
                </a:lnTo>
                <a:lnTo>
                  <a:pt x="0" y="0"/>
                </a:lnTo>
                <a:lnTo>
                  <a:pt x="18" y="0"/>
                </a:lnTo>
                <a:lnTo>
                  <a:pt x="18" y="617"/>
                </a:lnTo>
                <a:lnTo>
                  <a:pt x="237" y="1129"/>
                </a:lnTo>
                <a:lnTo>
                  <a:pt x="222"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46" name="CustomShape 45"/>
          <p:cNvSpPr/>
          <p:nvPr/>
        </p:nvSpPr>
        <p:spPr>
          <a:xfrm>
            <a:off x="1600200" y="18018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47" name="CustomShape 46"/>
          <p:cNvSpPr/>
          <p:nvPr/>
        </p:nvSpPr>
        <p:spPr>
          <a:xfrm>
            <a:off x="1380960" y="9360"/>
            <a:ext cx="370440" cy="1424520"/>
          </a:xfrm>
          <a:custGeom>
            <a:avLst/>
            <a:gdLst/>
            <a:ahLst/>
            <a:rect l="l" t="t" r="r" b="b"/>
            <a:pathLst>
              <a:path w="234" h="898">
                <a:moveTo>
                  <a:pt x="219" y="898"/>
                </a:moveTo>
                <a:lnTo>
                  <a:pt x="0" y="383"/>
                </a:lnTo>
                <a:lnTo>
                  <a:pt x="0" y="0"/>
                </a:lnTo>
                <a:lnTo>
                  <a:pt x="15" y="0"/>
                </a:lnTo>
                <a:lnTo>
                  <a:pt x="15" y="380"/>
                </a:lnTo>
                <a:lnTo>
                  <a:pt x="234" y="892"/>
                </a:lnTo>
                <a:lnTo>
                  <a:pt x="219" y="898"/>
                </a:lnTo>
                <a:close/>
              </a:path>
            </a:pathLst>
          </a:custGeom>
          <a:gradFill>
            <a:gsLst>
              <a:gs pos="0">
                <a:srgbClr val="1f497d"/>
              </a:gs>
              <a:gs pos="100000">
                <a:srgbClr val="f5f4ed"/>
              </a:gs>
            </a:gsLst>
            <a:lin ang="5400000"/>
          </a:gradFill>
          <a:ln>
            <a:noFill/>
          </a:ln>
        </p:spPr>
        <p:style>
          <a:lnRef idx="0"/>
          <a:fillRef idx="0"/>
          <a:effectRef idx="0"/>
          <a:fontRef idx="minor"/>
        </p:style>
      </p:sp>
      <p:sp>
        <p:nvSpPr>
          <p:cNvPr id="48" name="CustomShape 47"/>
          <p:cNvSpPr/>
          <p:nvPr/>
        </p:nvSpPr>
        <p:spPr>
          <a:xfrm>
            <a:off x="1643040" y="0"/>
            <a:ext cx="151200" cy="91188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49" name="CustomShape 48"/>
          <p:cNvSpPr/>
          <p:nvPr/>
        </p:nvSpPr>
        <p:spPr>
          <a:xfrm>
            <a:off x="1685880" y="142092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0" name="CustomShape 49"/>
          <p:cNvSpPr/>
          <p:nvPr/>
        </p:nvSpPr>
        <p:spPr>
          <a:xfrm>
            <a:off x="1685880" y="9032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1" name="CustomShape 50"/>
          <p:cNvSpPr/>
          <p:nvPr/>
        </p:nvSpPr>
        <p:spPr>
          <a:xfrm>
            <a:off x="1743120" y="4680"/>
            <a:ext cx="417960" cy="521280"/>
          </a:xfrm>
          <a:custGeom>
            <a:avLst/>
            <a:gdLst/>
            <a:ahLst/>
            <a:rect l="l" t="t" r="r" b="b"/>
            <a:pathLst>
              <a:path w="264" h="329">
                <a:moveTo>
                  <a:pt x="252" y="329"/>
                </a:moveTo>
                <a:lnTo>
                  <a:pt x="45" y="120"/>
                </a:lnTo>
                <a:lnTo>
                  <a:pt x="0" y="6"/>
                </a:lnTo>
                <a:lnTo>
                  <a:pt x="15" y="0"/>
                </a:lnTo>
                <a:lnTo>
                  <a:pt x="60" y="111"/>
                </a:lnTo>
                <a:lnTo>
                  <a:pt x="264" y="317"/>
                </a:lnTo>
                <a:lnTo>
                  <a:pt x="252" y="329"/>
                </a:lnTo>
                <a:close/>
              </a:path>
            </a:pathLst>
          </a:custGeom>
          <a:gradFill>
            <a:gsLst>
              <a:gs pos="0">
                <a:srgbClr val="1f497d"/>
              </a:gs>
              <a:gs pos="100000">
                <a:srgbClr val="f5f4ed"/>
              </a:gs>
            </a:gsLst>
            <a:lin ang="5400000"/>
          </a:gradFill>
          <a:ln>
            <a:noFill/>
          </a:ln>
        </p:spPr>
        <p:style>
          <a:lnRef idx="0"/>
          <a:fillRef idx="0"/>
          <a:effectRef idx="0"/>
          <a:fontRef idx="minor"/>
        </p:style>
      </p:sp>
      <p:sp>
        <p:nvSpPr>
          <p:cNvPr id="52" name="CustomShape 51"/>
          <p:cNvSpPr/>
          <p:nvPr/>
        </p:nvSpPr>
        <p:spPr>
          <a:xfrm>
            <a:off x="2119320" y="488880"/>
            <a:ext cx="160920" cy="14652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3" name="CustomShape 52"/>
          <p:cNvSpPr/>
          <p:nvPr/>
        </p:nvSpPr>
        <p:spPr>
          <a:xfrm>
            <a:off x="952560" y="4680"/>
            <a:ext cx="151200" cy="906840"/>
          </a:xfrm>
          <a:custGeom>
            <a:avLst/>
            <a:gdLst/>
            <a:ahLst/>
            <a:rect l="l" t="t" r="r" b="b"/>
            <a:pathLst>
              <a:path w="96" h="572">
                <a:moveTo>
                  <a:pt x="15" y="572"/>
                </a:moveTo>
                <a:lnTo>
                  <a:pt x="0" y="572"/>
                </a:lnTo>
                <a:lnTo>
                  <a:pt x="0" y="189"/>
                </a:lnTo>
                <a:lnTo>
                  <a:pt x="81" y="0"/>
                </a:lnTo>
                <a:lnTo>
                  <a:pt x="96" y="6"/>
                </a:lnTo>
                <a:lnTo>
                  <a:pt x="15" y="192"/>
                </a:lnTo>
                <a:lnTo>
                  <a:pt x="15" y="57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54" name="CustomShape 53"/>
          <p:cNvSpPr/>
          <p:nvPr/>
        </p:nvSpPr>
        <p:spPr>
          <a:xfrm>
            <a:off x="866880" y="9032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5" name="CustomShape 54"/>
          <p:cNvSpPr/>
          <p:nvPr/>
        </p:nvSpPr>
        <p:spPr>
          <a:xfrm>
            <a:off x="890640" y="155412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6" name="CustomShape 55"/>
          <p:cNvSpPr/>
          <p:nvPr/>
        </p:nvSpPr>
        <p:spPr>
          <a:xfrm>
            <a:off x="738360" y="5622840"/>
            <a:ext cx="336960" cy="1215000"/>
          </a:xfrm>
          <a:custGeom>
            <a:avLst/>
            <a:gdLst/>
            <a:ahLst/>
            <a:rect l="l" t="t" r="r" b="b"/>
            <a:pathLst>
              <a:path w="213" h="766">
                <a:moveTo>
                  <a:pt x="213" y="766"/>
                </a:moveTo>
                <a:lnTo>
                  <a:pt x="195" y="766"/>
                </a:lnTo>
                <a:lnTo>
                  <a:pt x="195" y="464"/>
                </a:lnTo>
                <a:lnTo>
                  <a:pt x="0" y="6"/>
                </a:lnTo>
                <a:lnTo>
                  <a:pt x="12" y="0"/>
                </a:lnTo>
                <a:lnTo>
                  <a:pt x="213" y="461"/>
                </a:lnTo>
                <a:lnTo>
                  <a:pt x="213" y="76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57" name="CustomShape 56"/>
          <p:cNvSpPr/>
          <p:nvPr/>
        </p:nvSpPr>
        <p:spPr>
          <a:xfrm>
            <a:off x="647640" y="5479920"/>
            <a:ext cx="156240" cy="156240"/>
          </a:xfrm>
          <a:custGeom>
            <a:avLst/>
            <a:gdLst/>
            <a:ahLst/>
            <a:rect l="l" t="t"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8" name="CustomShape 57"/>
          <p:cNvSpPr/>
          <p:nvPr/>
        </p:nvSpPr>
        <p:spPr>
          <a:xfrm>
            <a:off x="66600" y="903240"/>
            <a:ext cx="189360" cy="18936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59" name="CustomShape 58"/>
          <p:cNvSpPr/>
          <p:nvPr/>
        </p:nvSpPr>
        <p:spPr>
          <a:xfrm>
            <a:off x="0" y="3897360"/>
            <a:ext cx="132120" cy="265680"/>
          </a:xfrm>
          <a:custGeom>
            <a:avLst/>
            <a:gdLst/>
            <a:ahLst/>
            <a:rect l="l" t="t" r="r" b="b"/>
            <a:pathLst>
              <a:path w="84" h="168">
                <a:moveTo>
                  <a:pt x="69" y="168"/>
                </a:moveTo>
                <a:lnTo>
                  <a:pt x="0" y="6"/>
                </a:lnTo>
                <a:lnTo>
                  <a:pt x="12" y="0"/>
                </a:lnTo>
                <a:lnTo>
                  <a:pt x="84" y="162"/>
                </a:lnTo>
                <a:lnTo>
                  <a:pt x="69" y="168"/>
                </a:lnTo>
                <a:close/>
              </a:path>
            </a:pathLst>
          </a:custGeom>
          <a:gradFill>
            <a:gsLst>
              <a:gs pos="0">
                <a:srgbClr val="1f497d"/>
              </a:gs>
              <a:gs pos="100000">
                <a:srgbClr val="f5f4ed"/>
              </a:gs>
            </a:gsLst>
            <a:lin ang="5400000"/>
          </a:gradFill>
          <a:ln>
            <a:noFill/>
          </a:ln>
        </p:spPr>
        <p:style>
          <a:lnRef idx="0"/>
          <a:fillRef idx="0"/>
          <a:effectRef idx="0"/>
          <a:fontRef idx="minor"/>
        </p:style>
      </p:sp>
      <p:sp>
        <p:nvSpPr>
          <p:cNvPr id="60" name="CustomShape 59"/>
          <p:cNvSpPr/>
          <p:nvPr/>
        </p:nvSpPr>
        <p:spPr>
          <a:xfrm>
            <a:off x="66600" y="414972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1" name="CustomShape 60"/>
          <p:cNvSpPr/>
          <p:nvPr/>
        </p:nvSpPr>
        <p:spPr>
          <a:xfrm>
            <a:off x="0" y="1644480"/>
            <a:ext cx="132120" cy="268920"/>
          </a:xfrm>
          <a:custGeom>
            <a:avLst/>
            <a:gdLst/>
            <a:ahLst/>
            <a:rect l="l" t="t" r="r" b="b"/>
            <a:pathLst>
              <a:path w="84" h="170">
                <a:moveTo>
                  <a:pt x="12" y="170"/>
                </a:moveTo>
                <a:lnTo>
                  <a:pt x="0" y="164"/>
                </a:lnTo>
                <a:lnTo>
                  <a:pt x="69" y="0"/>
                </a:lnTo>
                <a:lnTo>
                  <a:pt x="84" y="6"/>
                </a:lnTo>
                <a:lnTo>
                  <a:pt x="12" y="17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62" name="CustomShape 61"/>
          <p:cNvSpPr/>
          <p:nvPr/>
        </p:nvSpPr>
        <p:spPr>
          <a:xfrm>
            <a:off x="66600" y="14684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3" name="CustomShape 62"/>
          <p:cNvSpPr/>
          <p:nvPr/>
        </p:nvSpPr>
        <p:spPr>
          <a:xfrm>
            <a:off x="695160" y="4680"/>
            <a:ext cx="308520" cy="1557720"/>
          </a:xfrm>
          <a:custGeom>
            <a:avLst/>
            <a:gdLst/>
            <a:ahLst/>
            <a:rect l="l" t="t"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64" name="CustomShape 63"/>
          <p:cNvSpPr/>
          <p:nvPr/>
        </p:nvSpPr>
        <p:spPr>
          <a:xfrm>
            <a:off x="57240" y="48816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5" name="CustomShape 64"/>
          <p:cNvSpPr/>
          <p:nvPr/>
        </p:nvSpPr>
        <p:spPr>
          <a:xfrm>
            <a:off x="138240" y="5060880"/>
            <a:ext cx="303840" cy="1776960"/>
          </a:xfrm>
          <a:custGeom>
            <a:avLst/>
            <a:gdLst/>
            <a:ahLst/>
            <a:rect l="l" t="t"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66" name="CustomShape 65"/>
          <p:cNvSpPr/>
          <p:nvPr/>
        </p:nvSpPr>
        <p:spPr>
          <a:xfrm>
            <a:off x="561960" y="643104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7" name="CustomShape 66"/>
          <p:cNvSpPr/>
          <p:nvPr/>
        </p:nvSpPr>
        <p:spPr>
          <a:xfrm>
            <a:off x="642960" y="6610320"/>
            <a:ext cx="22680" cy="24192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68" name="CustomShape 67"/>
          <p:cNvSpPr/>
          <p:nvPr/>
        </p:nvSpPr>
        <p:spPr>
          <a:xfrm>
            <a:off x="76320" y="6431040"/>
            <a:ext cx="189360" cy="187920"/>
          </a:xfrm>
          <a:custGeom>
            <a:avLst/>
            <a:gdLst/>
            <a:ahLst/>
            <a:rect l="l" t="t"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69" name="CustomShape 68"/>
          <p:cNvSpPr/>
          <p:nvPr/>
        </p:nvSpPr>
        <p:spPr>
          <a:xfrm>
            <a:off x="0" y="5978520"/>
            <a:ext cx="189360" cy="460800"/>
          </a:xfrm>
          <a:custGeom>
            <a:avLst/>
            <a:gdLst/>
            <a:ahLst/>
            <a:rect l="l" t="t" r="r" b="b"/>
            <a:pathLst>
              <a:path w="120" h="291">
                <a:moveTo>
                  <a:pt x="120" y="291"/>
                </a:moveTo>
                <a:lnTo>
                  <a:pt x="105" y="291"/>
                </a:lnTo>
                <a:lnTo>
                  <a:pt x="105" y="114"/>
                </a:lnTo>
                <a:lnTo>
                  <a:pt x="0" y="9"/>
                </a:lnTo>
                <a:lnTo>
                  <a:pt x="12" y="0"/>
                </a:lnTo>
                <a:lnTo>
                  <a:pt x="120" y="108"/>
                </a:lnTo>
                <a:lnTo>
                  <a:pt x="120" y="291"/>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0" name="CustomShape 69"/>
          <p:cNvSpPr/>
          <p:nvPr/>
        </p:nvSpPr>
        <p:spPr>
          <a:xfrm>
            <a:off x="1014480" y="1801800"/>
            <a:ext cx="213120" cy="754560"/>
          </a:xfrm>
          <a:custGeom>
            <a:avLst/>
            <a:gdLst/>
            <a:ahLst/>
            <a:rect l="l" t="t" r="r" b="b"/>
            <a:pathLst>
              <a:path w="135" h="476">
                <a:moveTo>
                  <a:pt x="12" y="476"/>
                </a:moveTo>
                <a:lnTo>
                  <a:pt x="0" y="476"/>
                </a:lnTo>
                <a:lnTo>
                  <a:pt x="0" y="128"/>
                </a:lnTo>
                <a:lnTo>
                  <a:pt x="126" y="0"/>
                </a:lnTo>
                <a:lnTo>
                  <a:pt x="135" y="9"/>
                </a:lnTo>
                <a:lnTo>
                  <a:pt x="12" y="131"/>
                </a:lnTo>
                <a:lnTo>
                  <a:pt x="12" y="47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1" name="CustomShape 70"/>
          <p:cNvSpPr/>
          <p:nvPr/>
        </p:nvSpPr>
        <p:spPr>
          <a:xfrm>
            <a:off x="938160" y="2548080"/>
            <a:ext cx="165600" cy="159120"/>
          </a:xfrm>
          <a:custGeom>
            <a:avLst/>
            <a:gdLst/>
            <a:ahLst/>
            <a:rect l="l" t="t"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72" name="CustomShape 71"/>
          <p:cNvSpPr/>
          <p:nvPr/>
        </p:nvSpPr>
        <p:spPr>
          <a:xfrm>
            <a:off x="595440" y="4680"/>
            <a:ext cx="637200" cy="4024800"/>
          </a:xfrm>
          <a:custGeom>
            <a:avLst/>
            <a:gdLst/>
            <a:ahLst/>
            <a:rect l="l" t="t"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3" name="CustomShape 72"/>
          <p:cNvSpPr/>
          <p:nvPr/>
        </p:nvSpPr>
        <p:spPr>
          <a:xfrm>
            <a:off x="1224000" y="1382760"/>
            <a:ext cx="141840" cy="47520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4" name="CustomShape 73"/>
          <p:cNvSpPr/>
          <p:nvPr/>
        </p:nvSpPr>
        <p:spPr>
          <a:xfrm>
            <a:off x="1300320" y="1849320"/>
            <a:ext cx="108360" cy="10692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75" name="CustomShape 74"/>
          <p:cNvSpPr/>
          <p:nvPr/>
        </p:nvSpPr>
        <p:spPr>
          <a:xfrm>
            <a:off x="281160" y="3417840"/>
            <a:ext cx="141840" cy="473760"/>
          </a:xfrm>
          <a:custGeom>
            <a:avLst/>
            <a:gdLst/>
            <a:ahLst/>
            <a:rect l="l" t="t" r="r" b="b"/>
            <a:pathLst>
              <a:path w="90" h="299">
                <a:moveTo>
                  <a:pt x="12" y="299"/>
                </a:moveTo>
                <a:lnTo>
                  <a:pt x="0" y="299"/>
                </a:lnTo>
                <a:lnTo>
                  <a:pt x="0" y="80"/>
                </a:lnTo>
                <a:lnTo>
                  <a:pt x="81" y="0"/>
                </a:lnTo>
                <a:lnTo>
                  <a:pt x="90" y="8"/>
                </a:lnTo>
                <a:lnTo>
                  <a:pt x="12" y="83"/>
                </a:lnTo>
                <a:lnTo>
                  <a:pt x="12" y="299"/>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6" name="CustomShape 75"/>
          <p:cNvSpPr/>
          <p:nvPr/>
        </p:nvSpPr>
        <p:spPr>
          <a:xfrm>
            <a:off x="237960" y="3882960"/>
            <a:ext cx="108360" cy="108360"/>
          </a:xfrm>
          <a:custGeom>
            <a:avLst/>
            <a:gdLst/>
            <a:ahLst/>
            <a:rect l="l" t="t"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77" name="CustomShape 76"/>
          <p:cNvSpPr/>
          <p:nvPr/>
        </p:nvSpPr>
        <p:spPr>
          <a:xfrm>
            <a:off x="4680" y="2166840"/>
            <a:ext cx="113400" cy="451440"/>
          </a:xfrm>
          <a:custGeom>
            <a:avLst/>
            <a:gdLst/>
            <a:ahLst/>
            <a:rect l="l" t="t" r="r" b="b"/>
            <a:pathLst>
              <a:path w="72" h="285">
                <a:moveTo>
                  <a:pt x="6" y="285"/>
                </a:moveTo>
                <a:lnTo>
                  <a:pt x="0" y="276"/>
                </a:lnTo>
                <a:lnTo>
                  <a:pt x="60" y="216"/>
                </a:lnTo>
                <a:lnTo>
                  <a:pt x="60" y="0"/>
                </a:lnTo>
                <a:lnTo>
                  <a:pt x="72" y="0"/>
                </a:lnTo>
                <a:lnTo>
                  <a:pt x="72" y="222"/>
                </a:lnTo>
                <a:lnTo>
                  <a:pt x="6" y="28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78" name="CustomShape 77"/>
          <p:cNvSpPr/>
          <p:nvPr/>
        </p:nvSpPr>
        <p:spPr>
          <a:xfrm>
            <a:off x="52560" y="2066760"/>
            <a:ext cx="108360" cy="108360"/>
          </a:xfrm>
          <a:custGeom>
            <a:avLst/>
            <a:gdLst/>
            <a:ahLst/>
            <a:rect l="l" t="t"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79" name="CustomShape 78"/>
          <p:cNvSpPr/>
          <p:nvPr/>
        </p:nvSpPr>
        <p:spPr>
          <a:xfrm>
            <a:off x="1228680" y="466236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80" name="CustomShape 79"/>
          <p:cNvSpPr/>
          <p:nvPr/>
        </p:nvSpPr>
        <p:spPr>
          <a:xfrm>
            <a:off x="1319040" y="5041800"/>
            <a:ext cx="370440" cy="1800720"/>
          </a:xfrm>
          <a:custGeom>
            <a:avLst/>
            <a:gdLst/>
            <a:ahLst/>
            <a:rect l="l" t="t" r="r" b="b"/>
            <a:pathLst>
              <a:path w="234" h="1135">
                <a:moveTo>
                  <a:pt x="15" y="1135"/>
                </a:moveTo>
                <a:lnTo>
                  <a:pt x="0" y="1135"/>
                </a:lnTo>
                <a:lnTo>
                  <a:pt x="0" y="515"/>
                </a:lnTo>
                <a:lnTo>
                  <a:pt x="0" y="512"/>
                </a:lnTo>
                <a:lnTo>
                  <a:pt x="219" y="0"/>
                </a:lnTo>
                <a:lnTo>
                  <a:pt x="234" y="6"/>
                </a:lnTo>
                <a:lnTo>
                  <a:pt x="15" y="518"/>
                </a:lnTo>
                <a:lnTo>
                  <a:pt x="15"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81" name="CustomShape 80"/>
          <p:cNvSpPr/>
          <p:nvPr/>
        </p:nvSpPr>
        <p:spPr>
          <a:xfrm>
            <a:off x="1147680" y="4481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82" name="CustomShape 81"/>
          <p:cNvSpPr/>
          <p:nvPr/>
        </p:nvSpPr>
        <p:spPr>
          <a:xfrm>
            <a:off x="819000" y="3983040"/>
            <a:ext cx="346680" cy="2859480"/>
          </a:xfrm>
          <a:custGeom>
            <a:avLst/>
            <a:gdLst/>
            <a:ahLst/>
            <a:rect l="l" t="t" r="r" b="b"/>
            <a:pathLst>
              <a:path w="219" h="1802">
                <a:moveTo>
                  <a:pt x="219" y="1802"/>
                </a:moveTo>
                <a:lnTo>
                  <a:pt x="201" y="1802"/>
                </a:lnTo>
                <a:lnTo>
                  <a:pt x="201" y="1185"/>
                </a:lnTo>
                <a:lnTo>
                  <a:pt x="0" y="3"/>
                </a:lnTo>
                <a:lnTo>
                  <a:pt x="15" y="0"/>
                </a:lnTo>
                <a:lnTo>
                  <a:pt x="219" y="1185"/>
                </a:lnTo>
                <a:lnTo>
                  <a:pt x="219" y="180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83" name="CustomShape 82"/>
          <p:cNvSpPr/>
          <p:nvPr/>
        </p:nvSpPr>
        <p:spPr>
          <a:xfrm>
            <a:off x="728640" y="380700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84" name="CustomShape 83"/>
          <p:cNvSpPr/>
          <p:nvPr/>
        </p:nvSpPr>
        <p:spPr>
          <a:xfrm>
            <a:off x="1623960" y="4867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85" name="CustomShape 84"/>
          <p:cNvSpPr/>
          <p:nvPr/>
        </p:nvSpPr>
        <p:spPr>
          <a:xfrm>
            <a:off x="1405080" y="5423040"/>
            <a:ext cx="370440" cy="1424520"/>
          </a:xfrm>
          <a:custGeom>
            <a:avLst/>
            <a:gdLst/>
            <a:ahLst/>
            <a:rect l="l" t="t" r="r" b="b"/>
            <a:pathLst>
              <a:path w="234" h="898">
                <a:moveTo>
                  <a:pt x="18" y="898"/>
                </a:moveTo>
                <a:lnTo>
                  <a:pt x="0" y="898"/>
                </a:lnTo>
                <a:lnTo>
                  <a:pt x="0" y="515"/>
                </a:lnTo>
                <a:lnTo>
                  <a:pt x="0" y="512"/>
                </a:lnTo>
                <a:lnTo>
                  <a:pt x="222" y="0"/>
                </a:lnTo>
                <a:lnTo>
                  <a:pt x="234" y="6"/>
                </a:lnTo>
                <a:lnTo>
                  <a:pt x="18" y="518"/>
                </a:lnTo>
                <a:lnTo>
                  <a:pt x="18" y="898"/>
                </a:lnTo>
                <a:close/>
              </a:path>
            </a:pathLst>
          </a:custGeom>
          <a:gradFill>
            <a:gsLst>
              <a:gs pos="0">
                <a:srgbClr val="1f497d"/>
              </a:gs>
              <a:gs pos="100000">
                <a:srgbClr val="f5f4ed"/>
              </a:gs>
            </a:gsLst>
            <a:lin ang="5400000"/>
          </a:gradFill>
          <a:ln>
            <a:noFill/>
          </a:ln>
        </p:spPr>
        <p:style>
          <a:lnRef idx="0"/>
          <a:fillRef idx="0"/>
          <a:effectRef idx="0"/>
          <a:fontRef idx="minor"/>
        </p:style>
      </p:sp>
      <p:sp>
        <p:nvSpPr>
          <p:cNvPr id="86" name="CustomShape 85"/>
          <p:cNvSpPr/>
          <p:nvPr/>
        </p:nvSpPr>
        <p:spPr>
          <a:xfrm>
            <a:off x="1666800" y="5945040"/>
            <a:ext cx="151200" cy="91188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87" name="CustomShape 86"/>
          <p:cNvSpPr/>
          <p:nvPr/>
        </p:nvSpPr>
        <p:spPr>
          <a:xfrm>
            <a:off x="1709640" y="5246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88" name="CustomShape 87"/>
          <p:cNvSpPr/>
          <p:nvPr/>
        </p:nvSpPr>
        <p:spPr>
          <a:xfrm>
            <a:off x="1709640" y="576432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89" name="CustomShape 88"/>
          <p:cNvSpPr/>
          <p:nvPr/>
        </p:nvSpPr>
        <p:spPr>
          <a:xfrm>
            <a:off x="1766880" y="6330960"/>
            <a:ext cx="417960" cy="525960"/>
          </a:xfrm>
          <a:custGeom>
            <a:avLst/>
            <a:gdLst/>
            <a:ahLst/>
            <a:rect l="l" t="t" r="r" b="b"/>
            <a:pathLst>
              <a:path w="264" h="332">
                <a:moveTo>
                  <a:pt x="12" y="332"/>
                </a:moveTo>
                <a:lnTo>
                  <a:pt x="0" y="326"/>
                </a:lnTo>
                <a:lnTo>
                  <a:pt x="45" y="206"/>
                </a:lnTo>
                <a:lnTo>
                  <a:pt x="255" y="0"/>
                </a:lnTo>
                <a:lnTo>
                  <a:pt x="264" y="12"/>
                </a:lnTo>
                <a:lnTo>
                  <a:pt x="60" y="215"/>
                </a:lnTo>
                <a:lnTo>
                  <a:pt x="12" y="33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90" name="CustomShape 89"/>
          <p:cNvSpPr/>
          <p:nvPr/>
        </p:nvSpPr>
        <p:spPr>
          <a:xfrm>
            <a:off x="2147760" y="6221520"/>
            <a:ext cx="156240" cy="14652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91" name="CustomShape 90"/>
          <p:cNvSpPr/>
          <p:nvPr/>
        </p:nvSpPr>
        <p:spPr>
          <a:xfrm>
            <a:off x="504720" y="9360"/>
            <a:ext cx="232200" cy="5102640"/>
          </a:xfrm>
          <a:custGeom>
            <a:avLst/>
            <a:gdLst/>
            <a:ahLst/>
            <a:rect l="l" t="t"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92" name="CustomShape 91"/>
          <p:cNvSpPr/>
          <p:nvPr/>
        </p:nvSpPr>
        <p:spPr>
          <a:xfrm>
            <a:off x="633240" y="5103720"/>
            <a:ext cx="184680" cy="184680"/>
          </a:xfrm>
          <a:custGeom>
            <a:avLst/>
            <a:gdLst/>
            <a:ahLst/>
            <a:rect l="l" t="t"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93" name="PlaceHolder 92"/>
          <p:cNvSpPr>
            <a:spLocks noGrp="1"/>
          </p:cNvSpPr>
          <p:nvPr>
            <p:ph type="title"/>
          </p:nvPr>
        </p:nvSpPr>
        <p:spPr>
          <a:xfrm>
            <a:off x="609480" y="273600"/>
            <a:ext cx="10972080" cy="1144440"/>
          </a:xfrm>
          <a:prstGeom prst="rect">
            <a:avLst/>
          </a:prstGeom>
        </p:spPr>
        <p:txBody>
          <a:bodyPr lIns="0" rIns="0" tIns="0" bIns="0" anchor="ctr"/>
          <a:p>
            <a:pPr algn="ctr"/>
            <a:endParaRPr b="0" lang="en-US" sz="4400" spc="-1" strike="noStrike">
              <a:solidFill>
                <a:srgbClr val="000000"/>
              </a:solidFill>
              <a:uFill>
                <a:solidFill>
                  <a:srgbClr val="ffffff"/>
                </a:solidFill>
              </a:uFill>
              <a:latin typeface="Arial"/>
            </a:endParaRPr>
          </a:p>
        </p:txBody>
      </p:sp>
      <p:sp>
        <p:nvSpPr>
          <p:cNvPr id="94" name="PlaceHolder 93"/>
          <p:cNvSpPr>
            <a:spLocks noGrp="1"/>
          </p:cNvSpPr>
          <p:nvPr>
            <p:ph type="body"/>
          </p:nvPr>
        </p:nvSpPr>
        <p:spPr>
          <a:xfrm>
            <a:off x="609480" y="1604520"/>
            <a:ext cx="10972080" cy="3976920"/>
          </a:xfrm>
          <a:prstGeom prst="rect">
            <a:avLst/>
          </a:prstGeom>
        </p:spPr>
        <p:txBody>
          <a:bodyPr lIns="0" rIns="0" tIns="0" bIns="0"/>
          <a:p>
            <a:pPr marL="432000" indent="-324000">
              <a:buClr>
                <a:srgbClr val="000000"/>
              </a:buClr>
              <a:buSzPct val="45000"/>
              <a:buFont typeface="Wingdings" charset="2"/>
              <a:buChar char=""/>
            </a:pPr>
            <a:r>
              <a:rPr b="0" lang="en-US" sz="1800" spc="-1" strike="noStrike">
                <a:solidFill>
                  <a:srgbClr val="000000"/>
                </a:solidFill>
                <a:uFill>
                  <a:solidFill>
                    <a:srgbClr val="ffffff"/>
                  </a:solidFill>
                </a:uFill>
                <a:latin typeface="Arial"/>
              </a:rPr>
              <a:t>Click to edit the outline text format</a:t>
            </a:r>
            <a:endParaRPr b="0" lang="en-US" sz="18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800" spc="-1" strike="noStrike">
                <a:solidFill>
                  <a:srgbClr val="000000"/>
                </a:solidFill>
                <a:uFill>
                  <a:solidFill>
                    <a:srgbClr val="ffffff"/>
                  </a:solidFill>
                </a:uFill>
                <a:latin typeface="Arial"/>
              </a:rPr>
              <a:t>Second Outline Level</a:t>
            </a:r>
            <a:endParaRPr b="0" lang="en-US" sz="1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800" spc="-1" strike="noStrike">
                <a:solidFill>
                  <a:srgbClr val="000000"/>
                </a:solidFill>
                <a:uFill>
                  <a:solidFill>
                    <a:srgbClr val="ffffff"/>
                  </a:solidFill>
                </a:uFill>
                <a:latin typeface="Arial"/>
              </a:rPr>
              <a:t>Third Outline Level</a:t>
            </a:r>
            <a:endParaRPr b="0" lang="en-US" sz="18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800" spc="-1" strike="noStrike">
                <a:solidFill>
                  <a:srgbClr val="000000"/>
                </a:solidFill>
                <a:uFill>
                  <a:solidFill>
                    <a:srgbClr val="ffffff"/>
                  </a:solidFill>
                </a:uFill>
                <a:latin typeface="Arial"/>
              </a:rPr>
              <a:t>Fourth Outline Level</a:t>
            </a:r>
            <a:endParaRPr b="0" lang="en-US" sz="18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Fifth Outline Level</a:t>
            </a:r>
            <a:endParaRPr b="0" lang="en-US" sz="18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Sixth Outline Level</a:t>
            </a:r>
            <a:endParaRPr b="0" lang="en-US" sz="18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1800" spc="-1" strike="noStrike">
                <a:solidFill>
                  <a:srgbClr val="000000"/>
                </a:solidFill>
                <a:uFill>
                  <a:solidFill>
                    <a:srgbClr val="ffffff"/>
                  </a:solidFill>
                </a:uFill>
                <a:latin typeface="Arial"/>
              </a:rPr>
              <a:t>Seventh Outline Level</a:t>
            </a:r>
            <a:endParaRPr b="0" lang="en-US" sz="18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59" r:id="rId15"/>
    <p:sldLayoutId id="2147483660" r:id="rId16"/>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pic>
        <p:nvPicPr>
          <p:cNvPr id="129" name="Picture 2" descr=""/>
          <p:cNvPicPr/>
          <p:nvPr/>
        </p:nvPicPr>
        <p:blipFill>
          <a:blip r:embed="rId3"/>
          <a:stretch/>
        </p:blipFill>
        <p:spPr>
          <a:xfrm>
            <a:off x="0" y="0"/>
            <a:ext cx="12191040" cy="6856920"/>
          </a:xfrm>
          <a:prstGeom prst="rect">
            <a:avLst/>
          </a:prstGeom>
          <a:ln>
            <a:noFill/>
          </a:ln>
        </p:spPr>
      </p:pic>
      <p:sp>
        <p:nvSpPr>
          <p:cNvPr id="130" name="CustomShape 1"/>
          <p:cNvSpPr/>
          <p:nvPr/>
        </p:nvSpPr>
        <p:spPr>
          <a:xfrm>
            <a:off x="114480" y="468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131" name="CustomShape 2"/>
          <p:cNvSpPr/>
          <p:nvPr/>
        </p:nvSpPr>
        <p:spPr>
          <a:xfrm>
            <a:off x="33480" y="217656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32" name="CustomShape 3"/>
          <p:cNvSpPr/>
          <p:nvPr/>
        </p:nvSpPr>
        <p:spPr>
          <a:xfrm>
            <a:off x="28440" y="4021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33" name="CustomShape 4"/>
          <p:cNvSpPr/>
          <p:nvPr/>
        </p:nvSpPr>
        <p:spPr>
          <a:xfrm>
            <a:off x="200160" y="4680"/>
            <a:ext cx="368640" cy="1810080"/>
          </a:xfrm>
          <a:custGeom>
            <a:avLst/>
            <a:gdLst/>
            <a:ahLst/>
            <a:rect l="l" t="t" r="r" b="b"/>
            <a:pathLst>
              <a:path w="233" h="1141">
                <a:moveTo>
                  <a:pt x="218" y="1141"/>
                </a:moveTo>
                <a:lnTo>
                  <a:pt x="0" y="626"/>
                </a:lnTo>
                <a:lnTo>
                  <a:pt x="0" y="0"/>
                </a:lnTo>
                <a:lnTo>
                  <a:pt x="15" y="0"/>
                </a:lnTo>
                <a:lnTo>
                  <a:pt x="15" y="623"/>
                </a:lnTo>
                <a:lnTo>
                  <a:pt x="233" y="1135"/>
                </a:lnTo>
                <a:lnTo>
                  <a:pt x="218" y="1141"/>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34" name="CustomShape 5"/>
          <p:cNvSpPr/>
          <p:nvPr/>
        </p:nvSpPr>
        <p:spPr>
          <a:xfrm>
            <a:off x="503280" y="1801800"/>
            <a:ext cx="189360" cy="187920"/>
          </a:xfrm>
          <a:custGeom>
            <a:avLst/>
            <a:gdLst/>
            <a:ahLst/>
            <a:rect l="l" t="t"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35" name="CustomShape 6"/>
          <p:cNvSpPr/>
          <p:nvPr/>
        </p:nvSpPr>
        <p:spPr>
          <a:xfrm>
            <a:off x="285840" y="4680"/>
            <a:ext cx="368640" cy="1429200"/>
          </a:xfrm>
          <a:custGeom>
            <a:avLst/>
            <a:gdLst/>
            <a:ahLst/>
            <a:rect l="l" t="t" r="r" b="b"/>
            <a:pathLst>
              <a:path w="233" h="901">
                <a:moveTo>
                  <a:pt x="221" y="901"/>
                </a:moveTo>
                <a:lnTo>
                  <a:pt x="0" y="383"/>
                </a:lnTo>
                <a:lnTo>
                  <a:pt x="0" y="0"/>
                </a:lnTo>
                <a:lnTo>
                  <a:pt x="18" y="0"/>
                </a:lnTo>
                <a:lnTo>
                  <a:pt x="18" y="380"/>
                </a:lnTo>
                <a:lnTo>
                  <a:pt x="233" y="895"/>
                </a:lnTo>
                <a:lnTo>
                  <a:pt x="221" y="901"/>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36" name="CustomShape 7"/>
          <p:cNvSpPr/>
          <p:nvPr/>
        </p:nvSpPr>
        <p:spPr>
          <a:xfrm>
            <a:off x="546120" y="0"/>
            <a:ext cx="151200" cy="911880"/>
          </a:xfrm>
          <a:custGeom>
            <a:avLst/>
            <a:gdLst/>
            <a:ahLst/>
            <a:rect l="l" t="t" r="r" b="b"/>
            <a:pathLst>
              <a:path w="96" h="575">
                <a:moveTo>
                  <a:pt x="96" y="575"/>
                </a:moveTo>
                <a:lnTo>
                  <a:pt x="78" y="575"/>
                </a:lnTo>
                <a:lnTo>
                  <a:pt x="78" y="192"/>
                </a:lnTo>
                <a:lnTo>
                  <a:pt x="0" y="6"/>
                </a:lnTo>
                <a:lnTo>
                  <a:pt x="15" y="0"/>
                </a:lnTo>
                <a:lnTo>
                  <a:pt x="96" y="189"/>
                </a:lnTo>
                <a:lnTo>
                  <a:pt x="96"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37" name="CustomShape 8"/>
          <p:cNvSpPr/>
          <p:nvPr/>
        </p:nvSpPr>
        <p:spPr>
          <a:xfrm>
            <a:off x="588960" y="1420920"/>
            <a:ext cx="189360" cy="189360"/>
          </a:xfrm>
          <a:custGeom>
            <a:avLst/>
            <a:gdLst/>
            <a:ahLst/>
            <a:rect l="l" t="t"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38" name="CustomShape 9"/>
          <p:cNvSpPr/>
          <p:nvPr/>
        </p:nvSpPr>
        <p:spPr>
          <a:xfrm>
            <a:off x="588960" y="9032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39" name="CustomShape 10"/>
          <p:cNvSpPr/>
          <p:nvPr/>
        </p:nvSpPr>
        <p:spPr>
          <a:xfrm>
            <a:off x="641520" y="0"/>
            <a:ext cx="421200" cy="525960"/>
          </a:xfrm>
          <a:custGeom>
            <a:avLst/>
            <a:gdLst/>
            <a:ahLst/>
            <a:rect l="l" t="t" r="r" b="b"/>
            <a:pathLst>
              <a:path w="266" h="332">
                <a:moveTo>
                  <a:pt x="257" y="332"/>
                </a:moveTo>
                <a:lnTo>
                  <a:pt x="48" y="123"/>
                </a:lnTo>
                <a:lnTo>
                  <a:pt x="0" y="6"/>
                </a:lnTo>
                <a:lnTo>
                  <a:pt x="15" y="0"/>
                </a:lnTo>
                <a:lnTo>
                  <a:pt x="63" y="114"/>
                </a:lnTo>
                <a:lnTo>
                  <a:pt x="266" y="320"/>
                </a:lnTo>
                <a:lnTo>
                  <a:pt x="257" y="332"/>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0" name="CustomShape 11"/>
          <p:cNvSpPr/>
          <p:nvPr/>
        </p:nvSpPr>
        <p:spPr>
          <a:xfrm>
            <a:off x="1020600" y="488880"/>
            <a:ext cx="160920" cy="146520"/>
          </a:xfrm>
          <a:custGeom>
            <a:avLst/>
            <a:gdLst/>
            <a:ahLst/>
            <a:rect l="l" t="t"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41" name="Line 12"/>
          <p:cNvSpPr/>
          <p:nvPr/>
        </p:nvSpPr>
        <p:spPr>
          <a:xfrm>
            <a:off x="-4680" y="9360"/>
            <a:ext cx="360" cy="360"/>
          </a:xfrm>
          <a:prstGeom prst="line">
            <a:avLst/>
          </a:prstGeom>
          <a:ln>
            <a:solidFill>
              <a:srgbClr val="ffffff"/>
            </a:solidFill>
          </a:ln>
        </p:spPr>
        <p:style>
          <a:lnRef idx="0"/>
          <a:fillRef idx="0"/>
          <a:effectRef idx="0"/>
          <a:fontRef idx="minor"/>
        </p:style>
      </p:sp>
      <p:sp>
        <p:nvSpPr>
          <p:cNvPr id="142" name="CustomShape 13"/>
          <p:cNvSpPr/>
          <p:nvPr/>
        </p:nvSpPr>
        <p:spPr>
          <a:xfrm>
            <a:off x="9360" y="1801800"/>
            <a:ext cx="122760" cy="126000"/>
          </a:xfrm>
          <a:custGeom>
            <a:avLst/>
            <a:gdLst/>
            <a:ahLst/>
            <a:rect l="l" t="t" r="r" b="b"/>
            <a:pathLst>
              <a:path w="78" h="80">
                <a:moveTo>
                  <a:pt x="6" y="80"/>
                </a:moveTo>
                <a:lnTo>
                  <a:pt x="0" y="71"/>
                </a:lnTo>
                <a:lnTo>
                  <a:pt x="69" y="0"/>
                </a:lnTo>
                <a:lnTo>
                  <a:pt x="78" y="9"/>
                </a:lnTo>
                <a:lnTo>
                  <a:pt x="6" y="8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3" name="CustomShape 14"/>
          <p:cNvSpPr/>
          <p:nvPr/>
        </p:nvSpPr>
        <p:spPr>
          <a:xfrm>
            <a:off x="-9360" y="3549600"/>
            <a:ext cx="146520" cy="479880"/>
          </a:xfrm>
          <a:custGeom>
            <a:avLst/>
            <a:gdLst/>
            <a:ahLst/>
            <a:rect l="l" t="t" r="r" b="b"/>
            <a:pathLst>
              <a:path w="93" h="303">
                <a:moveTo>
                  <a:pt x="93" y="303"/>
                </a:moveTo>
                <a:lnTo>
                  <a:pt x="78" y="303"/>
                </a:lnTo>
                <a:lnTo>
                  <a:pt x="78" y="78"/>
                </a:lnTo>
                <a:lnTo>
                  <a:pt x="0" y="12"/>
                </a:lnTo>
                <a:lnTo>
                  <a:pt x="12" y="0"/>
                </a:lnTo>
                <a:lnTo>
                  <a:pt x="93" y="69"/>
                </a:lnTo>
                <a:lnTo>
                  <a:pt x="93" y="30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4" name="CustomShape 15"/>
          <p:cNvSpPr/>
          <p:nvPr/>
        </p:nvSpPr>
        <p:spPr>
          <a:xfrm>
            <a:off x="128520" y="1382760"/>
            <a:ext cx="141840" cy="475200"/>
          </a:xfrm>
          <a:custGeom>
            <a:avLst/>
            <a:gdLst/>
            <a:ahLst/>
            <a:rect l="l" t="t" r="r" b="b"/>
            <a:pathLst>
              <a:path w="90" h="300">
                <a:moveTo>
                  <a:pt x="90" y="300"/>
                </a:moveTo>
                <a:lnTo>
                  <a:pt x="78" y="300"/>
                </a:lnTo>
                <a:lnTo>
                  <a:pt x="78" y="84"/>
                </a:lnTo>
                <a:lnTo>
                  <a:pt x="0" y="9"/>
                </a:lnTo>
                <a:lnTo>
                  <a:pt x="9" y="0"/>
                </a:lnTo>
                <a:lnTo>
                  <a:pt x="90" y="81"/>
                </a:lnTo>
                <a:lnTo>
                  <a:pt x="90" y="300"/>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5" name="CustomShape 16"/>
          <p:cNvSpPr/>
          <p:nvPr/>
        </p:nvSpPr>
        <p:spPr>
          <a:xfrm>
            <a:off x="204840" y="1849320"/>
            <a:ext cx="113400" cy="106920"/>
          </a:xfrm>
          <a:custGeom>
            <a:avLst/>
            <a:gdLst/>
            <a:ahLst/>
            <a:rect l="l" t="t"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46" name="CustomShape 17"/>
          <p:cNvSpPr/>
          <p:nvPr/>
        </p:nvSpPr>
        <p:spPr>
          <a:xfrm>
            <a:off x="133200" y="4662360"/>
            <a:ext cx="22680" cy="218016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147" name="CustomShape 18"/>
          <p:cNvSpPr/>
          <p:nvPr/>
        </p:nvSpPr>
        <p:spPr>
          <a:xfrm>
            <a:off x="223920" y="5041800"/>
            <a:ext cx="368640" cy="1800720"/>
          </a:xfrm>
          <a:custGeom>
            <a:avLst/>
            <a:gdLst/>
            <a:ahLst/>
            <a:rect l="l" t="t" r="r" b="b"/>
            <a:pathLst>
              <a:path w="233" h="1135">
                <a:moveTo>
                  <a:pt x="15" y="1135"/>
                </a:moveTo>
                <a:lnTo>
                  <a:pt x="0" y="1135"/>
                </a:lnTo>
                <a:lnTo>
                  <a:pt x="0" y="515"/>
                </a:lnTo>
                <a:lnTo>
                  <a:pt x="0" y="512"/>
                </a:lnTo>
                <a:lnTo>
                  <a:pt x="218" y="0"/>
                </a:lnTo>
                <a:lnTo>
                  <a:pt x="233" y="6"/>
                </a:lnTo>
                <a:lnTo>
                  <a:pt x="15" y="518"/>
                </a:lnTo>
                <a:lnTo>
                  <a:pt x="15"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48" name="CustomShape 19"/>
          <p:cNvSpPr/>
          <p:nvPr/>
        </p:nvSpPr>
        <p:spPr>
          <a:xfrm>
            <a:off x="52560" y="4481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49" name="CustomShape 20"/>
          <p:cNvSpPr/>
          <p:nvPr/>
        </p:nvSpPr>
        <p:spPr>
          <a:xfrm>
            <a:off x="-14400" y="5627520"/>
            <a:ext cx="84600" cy="1215000"/>
          </a:xfrm>
          <a:custGeom>
            <a:avLst/>
            <a:gdLst/>
            <a:ahLst/>
            <a:rect l="l" t="t" r="r" b="b"/>
            <a:pathLst>
              <a:path w="54" h="766">
                <a:moveTo>
                  <a:pt x="54" y="766"/>
                </a:moveTo>
                <a:lnTo>
                  <a:pt x="36" y="766"/>
                </a:lnTo>
                <a:lnTo>
                  <a:pt x="36" y="149"/>
                </a:lnTo>
                <a:lnTo>
                  <a:pt x="0" y="3"/>
                </a:lnTo>
                <a:lnTo>
                  <a:pt x="18" y="0"/>
                </a:lnTo>
                <a:lnTo>
                  <a:pt x="54" y="146"/>
                </a:lnTo>
                <a:lnTo>
                  <a:pt x="54" y="76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0" name="CustomShape 21"/>
          <p:cNvSpPr/>
          <p:nvPr/>
        </p:nvSpPr>
        <p:spPr>
          <a:xfrm>
            <a:off x="527040" y="486720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51" name="CustomShape 22"/>
          <p:cNvSpPr/>
          <p:nvPr/>
        </p:nvSpPr>
        <p:spPr>
          <a:xfrm>
            <a:off x="309600" y="5423040"/>
            <a:ext cx="373680" cy="1424520"/>
          </a:xfrm>
          <a:custGeom>
            <a:avLst/>
            <a:gdLst/>
            <a:ahLst/>
            <a:rect l="l" t="t" r="r" b="b"/>
            <a:pathLst>
              <a:path w="236" h="898">
                <a:moveTo>
                  <a:pt x="18" y="898"/>
                </a:moveTo>
                <a:lnTo>
                  <a:pt x="0" y="898"/>
                </a:lnTo>
                <a:lnTo>
                  <a:pt x="0" y="515"/>
                </a:lnTo>
                <a:lnTo>
                  <a:pt x="3" y="512"/>
                </a:lnTo>
                <a:lnTo>
                  <a:pt x="221" y="0"/>
                </a:lnTo>
                <a:lnTo>
                  <a:pt x="236" y="6"/>
                </a:lnTo>
                <a:lnTo>
                  <a:pt x="18" y="518"/>
                </a:lnTo>
                <a:lnTo>
                  <a:pt x="18" y="898"/>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2" name="CustomShape 23"/>
          <p:cNvSpPr/>
          <p:nvPr/>
        </p:nvSpPr>
        <p:spPr>
          <a:xfrm>
            <a:off x="569880" y="5945040"/>
            <a:ext cx="151200" cy="911880"/>
          </a:xfrm>
          <a:custGeom>
            <a:avLst/>
            <a:gdLst/>
            <a:ahLst/>
            <a:rect l="l" t="t" r="r" b="b"/>
            <a:pathLst>
              <a:path w="96" h="575">
                <a:moveTo>
                  <a:pt x="15" y="575"/>
                </a:moveTo>
                <a:lnTo>
                  <a:pt x="0" y="569"/>
                </a:lnTo>
                <a:lnTo>
                  <a:pt x="81" y="383"/>
                </a:lnTo>
                <a:lnTo>
                  <a:pt x="81" y="0"/>
                </a:lnTo>
                <a:lnTo>
                  <a:pt x="96" y="0"/>
                </a:lnTo>
                <a:lnTo>
                  <a:pt x="96" y="386"/>
                </a:lnTo>
                <a:lnTo>
                  <a:pt x="15" y="57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3" name="CustomShape 24"/>
          <p:cNvSpPr/>
          <p:nvPr/>
        </p:nvSpPr>
        <p:spPr>
          <a:xfrm>
            <a:off x="612720" y="524664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54" name="CustomShape 25"/>
          <p:cNvSpPr/>
          <p:nvPr/>
        </p:nvSpPr>
        <p:spPr>
          <a:xfrm>
            <a:off x="612720" y="5764320"/>
            <a:ext cx="18936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55" name="CustomShape 26"/>
          <p:cNvSpPr/>
          <p:nvPr/>
        </p:nvSpPr>
        <p:spPr>
          <a:xfrm>
            <a:off x="669960" y="6330960"/>
            <a:ext cx="416520" cy="516600"/>
          </a:xfrm>
          <a:custGeom>
            <a:avLst/>
            <a:gdLst/>
            <a:ahLst/>
            <a:rect l="l" t="t" r="r" b="b"/>
            <a:pathLst>
              <a:path w="263" h="326">
                <a:moveTo>
                  <a:pt x="15" y="326"/>
                </a:moveTo>
                <a:lnTo>
                  <a:pt x="0" y="320"/>
                </a:lnTo>
                <a:lnTo>
                  <a:pt x="45" y="206"/>
                </a:lnTo>
                <a:lnTo>
                  <a:pt x="48" y="206"/>
                </a:lnTo>
                <a:lnTo>
                  <a:pt x="254" y="0"/>
                </a:lnTo>
                <a:lnTo>
                  <a:pt x="263" y="12"/>
                </a:lnTo>
                <a:lnTo>
                  <a:pt x="60" y="215"/>
                </a:lnTo>
                <a:lnTo>
                  <a:pt x="15" y="326"/>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6" name="CustomShape 27"/>
          <p:cNvSpPr/>
          <p:nvPr/>
        </p:nvSpPr>
        <p:spPr>
          <a:xfrm>
            <a:off x="1049400" y="6221520"/>
            <a:ext cx="156240" cy="146520"/>
          </a:xfrm>
          <a:custGeom>
            <a:avLst/>
            <a:gdLst/>
            <a:ahLst/>
            <a:rect l="l" t="t"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57" name="CustomShape 28"/>
          <p:cNvSpPr/>
          <p:nvPr/>
        </p:nvSpPr>
        <p:spPr>
          <a:xfrm>
            <a:off x="11484000" y="0"/>
            <a:ext cx="416520" cy="511560"/>
          </a:xfrm>
          <a:custGeom>
            <a:avLst/>
            <a:gdLst/>
            <a:ahLst/>
            <a:rect l="l" t="t" r="r" b="b"/>
            <a:pathLst>
              <a:path w="263" h="323">
                <a:moveTo>
                  <a:pt x="12" y="323"/>
                </a:moveTo>
                <a:lnTo>
                  <a:pt x="0" y="314"/>
                </a:lnTo>
                <a:lnTo>
                  <a:pt x="203" y="108"/>
                </a:lnTo>
                <a:lnTo>
                  <a:pt x="248" y="0"/>
                </a:lnTo>
                <a:lnTo>
                  <a:pt x="263" y="6"/>
                </a:lnTo>
                <a:lnTo>
                  <a:pt x="218" y="117"/>
                </a:lnTo>
                <a:lnTo>
                  <a:pt x="218" y="117"/>
                </a:lnTo>
                <a:lnTo>
                  <a:pt x="12" y="32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58" name="CustomShape 29"/>
          <p:cNvSpPr/>
          <p:nvPr/>
        </p:nvSpPr>
        <p:spPr>
          <a:xfrm>
            <a:off x="11364840" y="474840"/>
            <a:ext cx="156240" cy="151200"/>
          </a:xfrm>
          <a:custGeom>
            <a:avLst/>
            <a:gdLst/>
            <a:ahLst/>
            <a:rect l="l" t="t"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59" name="CustomShape 30"/>
          <p:cNvSpPr/>
          <p:nvPr/>
        </p:nvSpPr>
        <p:spPr>
          <a:xfrm>
            <a:off x="11631600" y="1539720"/>
            <a:ext cx="187920" cy="18936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60" name="CustomShape 31"/>
          <p:cNvSpPr/>
          <p:nvPr/>
        </p:nvSpPr>
        <p:spPr>
          <a:xfrm>
            <a:off x="11531520" y="5694480"/>
            <a:ext cx="297360" cy="1153080"/>
          </a:xfrm>
          <a:custGeom>
            <a:avLst/>
            <a:gdLst/>
            <a:ahLst/>
            <a:rect l="l" t="t" r="r" b="b"/>
            <a:pathLst>
              <a:path w="188" h="727">
                <a:moveTo>
                  <a:pt x="15" y="727"/>
                </a:moveTo>
                <a:lnTo>
                  <a:pt x="0" y="727"/>
                </a:lnTo>
                <a:lnTo>
                  <a:pt x="0" y="407"/>
                </a:lnTo>
                <a:lnTo>
                  <a:pt x="0" y="407"/>
                </a:lnTo>
                <a:lnTo>
                  <a:pt x="176" y="0"/>
                </a:lnTo>
                <a:lnTo>
                  <a:pt x="188" y="6"/>
                </a:lnTo>
                <a:lnTo>
                  <a:pt x="15" y="410"/>
                </a:lnTo>
                <a:lnTo>
                  <a:pt x="15" y="727"/>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61" name="CustomShape 32"/>
          <p:cNvSpPr/>
          <p:nvPr/>
        </p:nvSpPr>
        <p:spPr>
          <a:xfrm>
            <a:off x="11773080" y="5551560"/>
            <a:ext cx="156240" cy="154440"/>
          </a:xfrm>
          <a:custGeom>
            <a:avLst/>
            <a:gdLst/>
            <a:ahLst/>
            <a:rect l="l" t="t"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62" name="CustomShape 33"/>
          <p:cNvSpPr/>
          <p:nvPr/>
        </p:nvSpPr>
        <p:spPr>
          <a:xfrm>
            <a:off x="11711160" y="4680"/>
            <a:ext cx="303840" cy="1543680"/>
          </a:xfrm>
          <a:custGeom>
            <a:avLst/>
            <a:gdLst/>
            <a:ahLst/>
            <a:rect l="l" t="t"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63" name="CustomShape 34"/>
          <p:cNvSpPr/>
          <p:nvPr/>
        </p:nvSpPr>
        <p:spPr>
          <a:xfrm>
            <a:off x="11636280" y="4867200"/>
            <a:ext cx="18792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64" name="CustomShape 35"/>
          <p:cNvSpPr/>
          <p:nvPr/>
        </p:nvSpPr>
        <p:spPr>
          <a:xfrm>
            <a:off x="11441160" y="5046840"/>
            <a:ext cx="306720" cy="1800720"/>
          </a:xfrm>
          <a:custGeom>
            <a:avLst/>
            <a:gdLst/>
            <a:ahLst/>
            <a:rect l="l" t="t"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1f497d"/>
              </a:gs>
              <a:gs pos="100000">
                <a:srgbClr val="f5f4ed"/>
              </a:gs>
            </a:gsLst>
            <a:lin ang="5400000"/>
          </a:gradFill>
          <a:ln>
            <a:noFill/>
          </a:ln>
        </p:spPr>
        <p:style>
          <a:lnRef idx="0"/>
          <a:fillRef idx="0"/>
          <a:effectRef idx="0"/>
          <a:fontRef idx="minor"/>
        </p:style>
      </p:sp>
      <p:sp>
        <p:nvSpPr>
          <p:cNvPr id="165" name="CustomShape 36"/>
          <p:cNvSpPr/>
          <p:nvPr/>
        </p:nvSpPr>
        <p:spPr>
          <a:xfrm>
            <a:off x="11849040" y="6416640"/>
            <a:ext cx="189360" cy="187920"/>
          </a:xfrm>
          <a:custGeom>
            <a:avLst/>
            <a:gdLst/>
            <a:ahLst/>
            <a:rect l="l" t="t"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1f497d"/>
              </a:gs>
              <a:gs pos="100000">
                <a:srgbClr val="f5f4ed"/>
              </a:gs>
            </a:gsLst>
            <a:lin ang="5400000"/>
          </a:gradFill>
          <a:ln>
            <a:noFill/>
          </a:ln>
        </p:spPr>
        <p:style>
          <a:lnRef idx="0"/>
          <a:fillRef idx="0"/>
          <a:effectRef idx="0"/>
          <a:fontRef idx="minor"/>
        </p:style>
      </p:sp>
      <p:sp>
        <p:nvSpPr>
          <p:cNvPr id="166" name="CustomShape 37"/>
          <p:cNvSpPr/>
          <p:nvPr/>
        </p:nvSpPr>
        <p:spPr>
          <a:xfrm>
            <a:off x="11939760" y="6595920"/>
            <a:ext cx="22680" cy="251280"/>
          </a:xfrm>
          <a:prstGeom prst="rect">
            <a:avLst/>
          </a:prstGeom>
          <a:gradFill>
            <a:gsLst>
              <a:gs pos="0">
                <a:srgbClr val="1f497d"/>
              </a:gs>
              <a:gs pos="100000">
                <a:srgbClr val="f5f4ed"/>
              </a:gs>
            </a:gsLst>
            <a:lin ang="5400000"/>
          </a:gradFill>
          <a:ln>
            <a:noFill/>
          </a:ln>
        </p:spPr>
        <p:style>
          <a:lnRef idx="0"/>
          <a:fillRef idx="0"/>
          <a:effectRef idx="0"/>
          <a:fontRef idx="minor"/>
        </p:style>
      </p:sp>
      <p:sp>
        <p:nvSpPr>
          <p:cNvPr id="167" name="PlaceHolder 38"/>
          <p:cNvSpPr>
            <a:spLocks noGrp="1"/>
          </p:cNvSpPr>
          <p:nvPr>
            <p:ph type="title"/>
          </p:nvPr>
        </p:nvSpPr>
        <p:spPr>
          <a:xfrm>
            <a:off x="609480" y="273600"/>
            <a:ext cx="10972440" cy="1144800"/>
          </a:xfrm>
          <a:prstGeom prst="rect">
            <a:avLst/>
          </a:prstGeom>
        </p:spPr>
        <p:txBody>
          <a:bodyPr lIns="0" rIns="0" tIns="0" bIns="0" anchor="ctr"/>
          <a:p>
            <a:pPr algn="ctr"/>
            <a:r>
              <a:rPr b="0" lang="en-US" sz="4400" spc="-1" strike="noStrike">
                <a:solidFill>
                  <a:srgbClr val="000000"/>
                </a:solidFill>
                <a:uFill>
                  <a:solidFill>
                    <a:srgbClr val="ffffff"/>
                  </a:solidFill>
                </a:uFill>
                <a:latin typeface="Arial"/>
              </a:rPr>
              <a:t>Click to edit the title text format</a:t>
            </a:r>
            <a:endParaRPr b="0" lang="en-US" sz="4400" spc="-1" strike="noStrike">
              <a:solidFill>
                <a:srgbClr val="000000"/>
              </a:solidFill>
              <a:uFill>
                <a:solidFill>
                  <a:srgbClr val="ffffff"/>
                </a:solidFill>
              </a:uFill>
              <a:latin typeface="Arial"/>
            </a:endParaRPr>
          </a:p>
        </p:txBody>
      </p:sp>
      <p:sp>
        <p:nvSpPr>
          <p:cNvPr id="168" name="PlaceHolder 39"/>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en-US" sz="3200" spc="-1" strike="noStrike">
                <a:solidFill>
                  <a:srgbClr val="000000"/>
                </a:solidFill>
                <a:uFill>
                  <a:solidFill>
                    <a:srgbClr val="ffffff"/>
                  </a:solidFill>
                </a:uFill>
                <a:latin typeface="Arial"/>
              </a:rPr>
              <a:t>Click to edit the outline text format</a:t>
            </a:r>
            <a:endParaRPr b="0" lang="en-US" sz="32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2800" spc="-1" strike="noStrike">
                <a:solidFill>
                  <a:srgbClr val="000000"/>
                </a:solidFill>
                <a:uFill>
                  <a:solidFill>
                    <a:srgbClr val="ffffff"/>
                  </a:solidFill>
                </a:uFill>
                <a:latin typeface="Arial"/>
              </a:rPr>
              <a:t>Second Outline Level</a:t>
            </a:r>
            <a:endParaRPr b="0" lang="en-US" sz="28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2400" spc="-1" strike="noStrike">
                <a:solidFill>
                  <a:srgbClr val="000000"/>
                </a:solidFill>
                <a:uFill>
                  <a:solidFill>
                    <a:srgbClr val="ffffff"/>
                  </a:solidFill>
                </a:uFill>
                <a:latin typeface="Arial"/>
              </a:rPr>
              <a:t>Third Outline Level</a:t>
            </a:r>
            <a:endParaRPr b="0" lang="en-US" sz="2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2000" spc="-1" strike="noStrike">
                <a:solidFill>
                  <a:srgbClr val="000000"/>
                </a:solidFill>
                <a:uFill>
                  <a:solidFill>
                    <a:srgbClr val="ffffff"/>
                  </a:solidFill>
                </a:uFill>
                <a:latin typeface="Arial"/>
              </a:rPr>
              <a:t>Fourth Outline Level</a:t>
            </a:r>
            <a:endParaRPr b="0" lang="en-US" sz="20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1876320" y="1122480"/>
            <a:ext cx="8790480" cy="2386440"/>
          </a:xfrm>
          <a:prstGeom prst="rect">
            <a:avLst/>
          </a:prstGeom>
          <a:noFill/>
          <a:ln>
            <a:noFill/>
          </a:ln>
        </p:spPr>
        <p:style>
          <a:lnRef idx="0"/>
          <a:fillRef idx="0"/>
          <a:effectRef idx="0"/>
          <a:fontRef idx="minor"/>
        </p:style>
        <p:txBody>
          <a:bodyPr lIns="90000" rIns="90000" tIns="45000" bIns="45000" anchor="b"/>
          <a:p>
            <a:pPr>
              <a:lnSpc>
                <a:spcPct val="100000"/>
              </a:lnSpc>
            </a:pPr>
            <a:r>
              <a:rPr b="1" lang="en-US" sz="4800" spc="-1" strike="noStrike" cap="all">
                <a:solidFill>
                  <a:srgbClr val="ffffff"/>
                </a:solidFill>
                <a:uFill>
                  <a:solidFill>
                    <a:srgbClr val="ffffff"/>
                  </a:solidFill>
                </a:uFill>
                <a:latin typeface="Tw Cen MT"/>
                <a:ea typeface="DejaVu Sans"/>
              </a:rPr>
              <a:t>FIND THE OPTIMAL LOCATION FOR A BUSINESS</a:t>
            </a:r>
            <a:endParaRPr b="0" lang="en-US" sz="1800" spc="-1" strike="noStrike">
              <a:solidFill>
                <a:srgbClr val="000000"/>
              </a:solidFill>
              <a:uFill>
                <a:solidFill>
                  <a:srgbClr val="ffffff"/>
                </a:solidFill>
              </a:uFill>
              <a:latin typeface="Arial"/>
            </a:endParaRPr>
          </a:p>
        </p:txBody>
      </p:sp>
      <p:sp>
        <p:nvSpPr>
          <p:cNvPr id="204" name="CustomShape 2"/>
          <p:cNvSpPr/>
          <p:nvPr/>
        </p:nvSpPr>
        <p:spPr>
          <a:xfrm>
            <a:off x="1876320" y="3602160"/>
            <a:ext cx="8790480" cy="1654560"/>
          </a:xfrm>
          <a:prstGeom prst="rect">
            <a:avLst/>
          </a:prstGeom>
          <a:noFill/>
          <a:ln>
            <a:noFill/>
          </a:ln>
        </p:spPr>
        <p:style>
          <a:lnRef idx="0"/>
          <a:fillRef idx="0"/>
          <a:effectRef idx="0"/>
          <a:fontRef idx="minor"/>
        </p:style>
        <p:txBody>
          <a:bodyPr lIns="90000" rIns="90000" tIns="45000" bIns="45000"/>
          <a:p>
            <a:pPr>
              <a:lnSpc>
                <a:spcPct val="100000"/>
              </a:lnSpc>
            </a:pPr>
            <a:r>
              <a:rPr b="0" lang="en-US" sz="2000" spc="-1" strike="noStrike" cap="all">
                <a:solidFill>
                  <a:srgbClr val="d8fc68"/>
                </a:solidFill>
                <a:uFill>
                  <a:solidFill>
                    <a:srgbClr val="ffffff"/>
                  </a:solidFill>
                </a:uFill>
                <a:latin typeface="Tw Cen MT"/>
                <a:ea typeface="DejaVu Sans"/>
              </a:rPr>
              <a:t>Applied Data Science Capstone</a:t>
            </a:r>
            <a:endParaRPr b="0" lang="en-US" sz="1800" spc="-1" strike="noStrike">
              <a:solidFill>
                <a:srgbClr val="000000"/>
              </a:solidFill>
              <a:uFill>
                <a:solidFill>
                  <a:srgbClr val="ffffff"/>
                </a:solidFill>
              </a:uFill>
              <a:latin typeface="Arial"/>
            </a:endParaRPr>
          </a:p>
          <a:p>
            <a:pPr>
              <a:lnSpc>
                <a:spcPct val="100000"/>
              </a:lnSpc>
            </a:pPr>
            <a:r>
              <a:rPr b="0" lang="en-US" sz="2000" spc="-1" strike="noStrike" cap="all">
                <a:solidFill>
                  <a:srgbClr val="d8fc68"/>
                </a:solidFill>
                <a:uFill>
                  <a:solidFill>
                    <a:srgbClr val="ffffff"/>
                  </a:solidFill>
                </a:uFill>
                <a:latin typeface="Tw Cen MT"/>
                <a:ea typeface="DejaVu Sans"/>
              </a:rPr>
              <a:t>IBM Data Science Professional Certificate</a:t>
            </a:r>
            <a:endParaRPr b="0" lang="en-US" sz="1800" spc="-1" strike="noStrike">
              <a:solidFill>
                <a:srgbClr val="000000"/>
              </a:solidFill>
              <a:uFill>
                <a:solidFill>
                  <a:srgbClr val="ffffff"/>
                </a:solidFill>
              </a:uFill>
              <a:latin typeface="Arial"/>
            </a:endParaRPr>
          </a:p>
          <a:p>
            <a:pPr>
              <a:lnSpc>
                <a:spcPct val="100000"/>
              </a:lnSpc>
            </a:pPr>
            <a:r>
              <a:rPr b="0" lang="en-US" sz="2000" spc="-1" strike="noStrike" cap="all">
                <a:solidFill>
                  <a:srgbClr val="d8fc68"/>
                </a:solidFill>
                <a:uFill>
                  <a:solidFill>
                    <a:srgbClr val="ffffff"/>
                  </a:solidFill>
                </a:uFill>
                <a:latin typeface="Tw Cen MT"/>
                <a:ea typeface="DejaVu Sans"/>
              </a:rPr>
              <a:t>fEB 2018</a:t>
            </a:r>
            <a:endParaRPr b="0" lang="en-US"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25"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2: Connecting to Foursquare and Retrieving </a:t>
            </a:r>
            <a:endParaRPr b="0" lang="en-US" sz="1800" spc="-1" strike="noStrike">
              <a:solidFill>
                <a:srgbClr val="000000"/>
              </a:solidFill>
              <a:uFill>
                <a:solidFill>
                  <a:srgbClr val="ffffff"/>
                </a:solidFill>
              </a:uFill>
              <a:latin typeface="Arial"/>
            </a:endParaRPr>
          </a:p>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 </a:t>
            </a:r>
            <a:r>
              <a:rPr b="1" lang="en-US" sz="2400" spc="-1" strike="noStrike">
                <a:solidFill>
                  <a:srgbClr val="ffffff"/>
                </a:solidFill>
                <a:uFill>
                  <a:solidFill>
                    <a:srgbClr val="ffffff"/>
                  </a:solidFill>
                </a:uFill>
                <a:latin typeface="Tw Cen MT"/>
                <a:ea typeface="DejaVu Sans"/>
              </a:rPr>
              <a:t>This is how the data looks like :</a:t>
            </a: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pic>
        <p:nvPicPr>
          <p:cNvPr id="226" name="" descr=""/>
          <p:cNvPicPr/>
          <p:nvPr/>
        </p:nvPicPr>
        <p:blipFill>
          <a:blip r:embed="rId1"/>
          <a:stretch/>
        </p:blipFill>
        <p:spPr>
          <a:xfrm>
            <a:off x="1079280" y="2536920"/>
            <a:ext cx="9435960" cy="2583360"/>
          </a:xfrm>
          <a:prstGeom prst="rect">
            <a:avLst/>
          </a:prstGeom>
          <a:ln>
            <a:noFill/>
          </a:ln>
        </p:spPr>
      </p:pic>
    </p:spTree>
  </p:cSld>
  <p:timing>
    <p:tnLst>
      <p:par>
        <p:cTn id="19" dur="indefinite" restart="never" nodeType="tmRoot">
          <p:childTnLst>
            <p:seq>
              <p:cTn id="20"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7"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28"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2: </a:t>
            </a:r>
            <a:endParaRPr b="0" lang="en-US" sz="1800" spc="-1" strike="noStrike">
              <a:solidFill>
                <a:srgbClr val="000000"/>
              </a:solidFill>
              <a:uFill>
                <a:solidFill>
                  <a:srgbClr val="ffffff"/>
                </a:solidFill>
              </a:uFill>
              <a:latin typeface="Arial"/>
            </a:endParaRPr>
          </a:p>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 </a:t>
            </a:r>
            <a:r>
              <a:rPr b="1" lang="en-US" sz="2400" spc="-1" strike="noStrike">
                <a:solidFill>
                  <a:srgbClr val="ffffff"/>
                </a:solidFill>
                <a:uFill>
                  <a:solidFill>
                    <a:srgbClr val="ffffff"/>
                  </a:solidFill>
                </a:uFill>
                <a:latin typeface="Tw Cen MT"/>
                <a:ea typeface="DejaVu Sans"/>
              </a:rPr>
              <a:t>After importing and cleaning the data about the venues in London, we proceed finding the Best Indian Restaurants based on their rating ( rating &gt;= 9.0)</a:t>
            </a: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pic>
        <p:nvPicPr>
          <p:cNvPr id="229" name="" descr=""/>
          <p:cNvPicPr/>
          <p:nvPr/>
        </p:nvPicPr>
        <p:blipFill>
          <a:blip r:embed="rId1"/>
          <a:stretch/>
        </p:blipFill>
        <p:spPr>
          <a:xfrm>
            <a:off x="2068200" y="3321720"/>
            <a:ext cx="7532640" cy="2468520"/>
          </a:xfrm>
          <a:prstGeom prst="rect">
            <a:avLst/>
          </a:prstGeom>
          <a:ln>
            <a:noFill/>
          </a:ln>
        </p:spPr>
      </p:pic>
    </p:spTree>
  </p:cSld>
  <p:timing>
    <p:tnLst>
      <p:par>
        <p:cTn id="21" dur="indefinite" restart="never" nodeType="tmRoot">
          <p:childTnLst>
            <p:seq>
              <p:cTn id="22"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0"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31"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3: Processing the Retrieved Data and Creating a DataFrame for All the Venues inside the London. We choose to delete the boroughs of these best restaurants from these venues to avoid competition with these kind of restaurants. The next step will be then find the nearest neighborhood of those venues where we can find the top Indian Restaurants. </a:t>
            </a:r>
            <a:endParaRPr b="0" lang="en-US" sz="1800" spc="-1" strike="noStrike">
              <a:solidFill>
                <a:srgbClr val="000000"/>
              </a:solidFill>
              <a:uFill>
                <a:solidFill>
                  <a:srgbClr val="ffffff"/>
                </a:solidFill>
              </a:uFill>
              <a:latin typeface="Arial"/>
            </a:endParaRPr>
          </a:p>
        </p:txBody>
      </p:sp>
    </p:spTree>
  </p:cSld>
  <p:timing>
    <p:tnLst>
      <p:par>
        <p:cTn id="23" dur="indefinite" restart="never" nodeType="tmRoot">
          <p:childTnLst>
            <p:seq>
              <p:cTn id="24"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1226880" y="120960"/>
            <a:ext cx="9766080" cy="637560"/>
          </a:xfrm>
          <a:prstGeom prst="rect">
            <a:avLst/>
          </a:prstGeom>
          <a:noFill/>
          <a:ln>
            <a:noFill/>
          </a:ln>
        </p:spPr>
        <p:style>
          <a:lnRef idx="0"/>
          <a:fillRef idx="0"/>
          <a:effectRef idx="0"/>
          <a:fontRef idx="minor"/>
        </p:style>
        <p:txBody>
          <a:bodyPr lIns="90000" rIns="90000" tIns="45000" bIns="45000"/>
          <a:p>
            <a:pPr>
              <a:lnSpc>
                <a:spcPct val="100000"/>
              </a:lnSpc>
            </a:pPr>
            <a:r>
              <a:rPr b="1" lang="en-US" sz="1800" spc="-1" strike="noStrike">
                <a:solidFill>
                  <a:srgbClr val="ffffff"/>
                </a:solidFill>
                <a:uFill>
                  <a:solidFill>
                    <a:srgbClr val="ffffff"/>
                  </a:solidFill>
                </a:uFill>
                <a:latin typeface="Tw Cen MT"/>
                <a:ea typeface="DejaVu Sans"/>
              </a:rPr>
              <a:t>Important criteria :</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r>
              <a:rPr b="1" lang="en-US" sz="1800" spc="-1" strike="noStrike">
                <a:solidFill>
                  <a:srgbClr val="ffffff"/>
                </a:solidFill>
                <a:uFill>
                  <a:solidFill>
                    <a:srgbClr val="ffffff"/>
                  </a:solidFill>
                </a:uFill>
                <a:latin typeface="Tw Cen MT"/>
                <a:ea typeface="DejaVu Sans"/>
              </a:rPr>
              <a:t>We group our data by boroughs and neighborhoods by taking the average of these values. Then we delete from these data the boroughs were we could find the best Indian Restaurant. We have chosen this criteria because we want to be far from competition of these good restaurants.</a:t>
            </a:r>
            <a:endParaRPr b="0" lang="en-US" sz="1800" spc="-1" strike="noStrike">
              <a:solidFill>
                <a:srgbClr val="000000"/>
              </a:solidFill>
              <a:uFill>
                <a:solidFill>
                  <a:srgbClr val="ffffff"/>
                </a:solidFill>
              </a:uFill>
              <a:latin typeface="Arial"/>
            </a:endParaRPr>
          </a:p>
        </p:txBody>
      </p:sp>
      <p:pic>
        <p:nvPicPr>
          <p:cNvPr id="233" name="" descr=""/>
          <p:cNvPicPr/>
          <p:nvPr/>
        </p:nvPicPr>
        <p:blipFill>
          <a:blip r:embed="rId1"/>
          <a:stretch/>
        </p:blipFill>
        <p:spPr>
          <a:xfrm>
            <a:off x="819000" y="2398680"/>
            <a:ext cx="10702080" cy="3270240"/>
          </a:xfrm>
          <a:prstGeom prst="rect">
            <a:avLst/>
          </a:prstGeom>
          <a:ln>
            <a:noFill/>
          </a:ln>
        </p:spPr>
      </p:pic>
    </p:spTree>
  </p:cSld>
  <p:timing>
    <p:tnLst>
      <p:par>
        <p:cTn id="25" dur="indefinite" restart="never" nodeType="tmRoot">
          <p:childTnLst>
            <p:seq>
              <p:cTn id="26"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4"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35"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4: Applying one of Machine Learning Techniques (KNN)</a:t>
            </a:r>
            <a:endParaRPr b="0" lang="en-US" sz="1800" spc="-1" strike="noStrike">
              <a:solidFill>
                <a:srgbClr val="000000"/>
              </a:solidFill>
              <a:uFill>
                <a:solidFill>
                  <a:srgbClr val="ffffff"/>
                </a:solidFill>
              </a:uFill>
              <a:latin typeface="Arial"/>
            </a:endParaRPr>
          </a:p>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 </a:t>
            </a:r>
            <a:r>
              <a:rPr b="1" lang="en-US" sz="2400" spc="-1" strike="noStrike">
                <a:solidFill>
                  <a:srgbClr val="ffffff"/>
                </a:solidFill>
                <a:uFill>
                  <a:solidFill>
                    <a:srgbClr val="ffffff"/>
                  </a:solidFill>
                </a:uFill>
                <a:latin typeface="Tw Cen MT"/>
                <a:ea typeface="DejaVu Sans"/>
              </a:rPr>
              <a:t>We will use “Manually” the 3-NN to find foreach one of the best Indian Restaurants the best 3 places similar to the ones where these restaurants are located : </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spTree>
  </p:cSld>
  <p:timing>
    <p:tnLst>
      <p:par>
        <p:cTn id="27" dur="indefinite" restart="never" nodeType="tmRoot">
          <p:childTnLst>
            <p:seq>
              <p:cTn id="28"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6"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Decision Making and Reporting Results</a:t>
            </a:r>
            <a:endParaRPr b="0" lang="en-US" sz="1800" spc="-1" strike="noStrike">
              <a:solidFill>
                <a:srgbClr val="000000"/>
              </a:solidFill>
              <a:uFill>
                <a:solidFill>
                  <a:srgbClr val="ffffff"/>
                </a:solidFill>
              </a:uFill>
              <a:latin typeface="Arial"/>
            </a:endParaRPr>
          </a:p>
        </p:txBody>
      </p:sp>
      <p:pic>
        <p:nvPicPr>
          <p:cNvPr id="237" name="" descr=""/>
          <p:cNvPicPr/>
          <p:nvPr/>
        </p:nvPicPr>
        <p:blipFill>
          <a:blip r:embed="rId1"/>
          <a:stretch/>
        </p:blipFill>
        <p:spPr>
          <a:xfrm>
            <a:off x="3657600" y="1275120"/>
            <a:ext cx="5486040" cy="5216760"/>
          </a:xfrm>
          <a:prstGeom prst="rect">
            <a:avLst/>
          </a:prstGeom>
          <a:ln>
            <a:noFill/>
          </a:ln>
        </p:spPr>
      </p:pic>
    </p:spTree>
  </p:cSld>
  <p:timing>
    <p:tnLst>
      <p:par>
        <p:cTn id="29" dur="indefinite" restart="never" nodeType="tmRoot">
          <p:childTnLst>
            <p:seq>
              <p:cTn id="30"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8"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Decision Making and Reporting Results</a:t>
            </a:r>
            <a:endParaRPr b="0" lang="en-US" sz="1800" spc="-1" strike="noStrike">
              <a:solidFill>
                <a:srgbClr val="000000"/>
              </a:solidFill>
              <a:uFill>
                <a:solidFill>
                  <a:srgbClr val="ffffff"/>
                </a:solidFill>
              </a:uFill>
              <a:latin typeface="Arial"/>
            </a:endParaRPr>
          </a:p>
        </p:txBody>
      </p:sp>
      <p:pic>
        <p:nvPicPr>
          <p:cNvPr id="239" name="" descr=""/>
          <p:cNvPicPr/>
          <p:nvPr/>
        </p:nvPicPr>
        <p:blipFill>
          <a:blip r:embed="rId1"/>
          <a:stretch/>
        </p:blipFill>
        <p:spPr>
          <a:xfrm>
            <a:off x="2286000" y="1545480"/>
            <a:ext cx="8485920" cy="5037840"/>
          </a:xfrm>
          <a:prstGeom prst="rect">
            <a:avLst/>
          </a:prstGeom>
          <a:ln>
            <a:noFill/>
          </a:ln>
        </p:spPr>
      </p:pic>
    </p:spTree>
  </p:cSld>
  <p:timing>
    <p:tnLst>
      <p:par>
        <p:cTn id="31" dur="indefinite" restart="never" nodeType="tmRoot">
          <p:childTnLst>
            <p:seq>
              <p:cTn id="32"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0" name="CustomShape 1"/>
          <p:cNvSpPr/>
          <p:nvPr/>
        </p:nvSpPr>
        <p:spPr>
          <a:xfrm>
            <a:off x="1141560" y="618480"/>
            <a:ext cx="9905040" cy="1477440"/>
          </a:xfrm>
          <a:prstGeom prst="rect">
            <a:avLst/>
          </a:prstGeom>
          <a:noFill/>
          <a:ln>
            <a:noFill/>
          </a:ln>
        </p:spPr>
        <p:style>
          <a:lnRef idx="0"/>
          <a:fillRef idx="0"/>
          <a:effectRef idx="0"/>
          <a:fontRef idx="minor"/>
        </p:style>
      </p:sp>
      <p:sp>
        <p:nvSpPr>
          <p:cNvPr id="241" name="CustomShape 2"/>
          <p:cNvSpPr/>
          <p:nvPr/>
        </p:nvSpPr>
        <p:spPr>
          <a:xfrm>
            <a:off x="1141560" y="2249640"/>
            <a:ext cx="9905040" cy="3540600"/>
          </a:xfrm>
          <a:prstGeom prst="rect">
            <a:avLst/>
          </a:prstGeom>
          <a:noFill/>
          <a:ln>
            <a:noFill/>
          </a:ln>
        </p:spPr>
        <p:style>
          <a:lnRef idx="0"/>
          <a:fillRef idx="0"/>
          <a:effectRef idx="0"/>
          <a:fontRef idx="minor"/>
        </p:style>
      </p:sp>
      <p:sp>
        <p:nvSpPr>
          <p:cNvPr id="242" name="CustomShape 3"/>
          <p:cNvSpPr/>
          <p:nvPr/>
        </p:nvSpPr>
        <p:spPr>
          <a:xfrm>
            <a:off x="1141560" y="5720760"/>
            <a:ext cx="9905040" cy="699480"/>
          </a:xfrm>
          <a:prstGeom prst="rect">
            <a:avLst/>
          </a:prstGeom>
          <a:noFill/>
          <a:ln>
            <a:noFill/>
          </a:ln>
        </p:spPr>
        <p:style>
          <a:lnRef idx="0"/>
          <a:fillRef idx="0"/>
          <a:effectRef idx="0"/>
          <a:fontRef idx="minor"/>
        </p:style>
      </p:sp>
      <p:sp>
        <p:nvSpPr>
          <p:cNvPr id="243" name="TextShape 4"/>
          <p:cNvSpPr txBox="1"/>
          <p:nvPr/>
        </p:nvSpPr>
        <p:spPr>
          <a:xfrm>
            <a:off x="4147560" y="2351880"/>
            <a:ext cx="3807720" cy="1580040"/>
          </a:xfrm>
          <a:prstGeom prst="rect">
            <a:avLst/>
          </a:prstGeom>
          <a:noFill/>
          <a:ln>
            <a:noFill/>
          </a:ln>
        </p:spPr>
        <p:txBody>
          <a:bodyPr lIns="90000" rIns="90000" tIns="45000" bIns="45000"/>
          <a:p>
            <a:pPr>
              <a:lnSpc>
                <a:spcPct val="90000"/>
              </a:lnSpc>
            </a:pPr>
            <a:r>
              <a:rPr b="1" lang="en-US" sz="3600" spc="-1" strike="noStrike" cap="all">
                <a:solidFill>
                  <a:srgbClr val="ffffff"/>
                </a:solidFill>
                <a:uFill>
                  <a:solidFill>
                    <a:srgbClr val="ffffff"/>
                  </a:solidFill>
                </a:uFill>
                <a:latin typeface="Tw Cen MT"/>
                <a:ea typeface="DejaVu Sans"/>
              </a:rPr>
              <a:t>THANK YOU!</a:t>
            </a:r>
            <a:endParaRPr b="0" lang="en-US" sz="1800" spc="-1" strike="noStrike">
              <a:solidFill>
                <a:srgbClr val="000000"/>
              </a:solidFill>
              <a:uFill>
                <a:solidFill>
                  <a:srgbClr val="ffffff"/>
                </a:solidFill>
              </a:uFill>
              <a:latin typeface="Arial"/>
            </a:endParaRPr>
          </a:p>
          <a:p>
            <a:pPr>
              <a:lnSpc>
                <a:spcPct val="90000"/>
              </a:lnSpc>
            </a:pPr>
            <a:endParaRPr b="0" lang="en-US" sz="1800" spc="-1" strike="noStrike">
              <a:solidFill>
                <a:srgbClr val="000000"/>
              </a:solidFill>
              <a:uFill>
                <a:solidFill>
                  <a:srgbClr val="ffffff"/>
                </a:solidFill>
              </a:uFill>
              <a:latin typeface="Arial"/>
            </a:endParaRPr>
          </a:p>
          <a:p>
            <a:pPr>
              <a:lnSpc>
                <a:spcPct val="90000"/>
              </a:lnSpc>
            </a:pPr>
            <a:endParaRPr b="0" lang="en-US" sz="1800" spc="-1" strike="noStrike">
              <a:solidFill>
                <a:srgbClr val="000000"/>
              </a:solidFill>
              <a:uFill>
                <a:solidFill>
                  <a:srgbClr val="ffffff"/>
                </a:solidFill>
              </a:uFill>
              <a:latin typeface="Arial"/>
            </a:endParaRPr>
          </a:p>
        </p:txBody>
      </p:sp>
      <p:sp>
        <p:nvSpPr>
          <p:cNvPr id="244" name="TextShape 5"/>
          <p:cNvSpPr txBox="1"/>
          <p:nvPr/>
        </p:nvSpPr>
        <p:spPr>
          <a:xfrm>
            <a:off x="4994640" y="3674880"/>
            <a:ext cx="1771920" cy="622800"/>
          </a:xfrm>
          <a:prstGeom prst="rect">
            <a:avLst/>
          </a:prstGeom>
          <a:noFill/>
          <a:ln>
            <a:noFill/>
          </a:ln>
        </p:spPr>
        <p:txBody>
          <a:bodyPr lIns="90000" rIns="90000" tIns="45000" bIns="45000"/>
          <a:p>
            <a:pPr>
              <a:lnSpc>
                <a:spcPct val="90000"/>
              </a:lnSpc>
            </a:pPr>
            <a:r>
              <a:rPr b="1" lang="en-US" sz="3600" spc="-1" strike="noStrike" cap="all">
                <a:solidFill>
                  <a:srgbClr val="ffffff"/>
                </a:solidFill>
                <a:uFill>
                  <a:solidFill>
                    <a:srgbClr val="ffffff"/>
                  </a:solidFill>
                </a:uFill>
                <a:latin typeface="Tw Cen MT"/>
                <a:ea typeface="DejaVu Sans"/>
              </a:rPr>
              <a:t>Nizar</a:t>
            </a:r>
            <a:endParaRPr b="0" lang="en-US" sz="1800" spc="-1" strike="noStrike">
              <a:solidFill>
                <a:srgbClr val="000000"/>
              </a:solidFill>
              <a:uFill>
                <a:solidFill>
                  <a:srgbClr val="ffffff"/>
                </a:solidFill>
              </a:uFill>
              <a:latin typeface="Arial"/>
            </a:endParaRPr>
          </a:p>
        </p:txBody>
      </p:sp>
    </p:spTree>
  </p:cSld>
  <p:timing>
    <p:tnLst>
      <p:par>
        <p:cTn id="33" dur="indefinite" restart="never" nodeType="tmRoot">
          <p:childTnLst>
            <p:seq>
              <p:cTn id="34"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CustomShape 1"/>
          <p:cNvSpPr/>
          <p:nvPr/>
        </p:nvSpPr>
        <p:spPr>
          <a:xfrm>
            <a:off x="1141560" y="618480"/>
            <a:ext cx="9905040" cy="758880"/>
          </a:xfrm>
          <a:prstGeom prst="rect">
            <a:avLst/>
          </a:prstGeom>
          <a:noFill/>
          <a:ln>
            <a:noFill/>
          </a:ln>
        </p:spPr>
        <p:style>
          <a:lnRef idx="0"/>
          <a:fillRef idx="0"/>
          <a:effectRef idx="0"/>
          <a:fontRef idx="minor"/>
        </p:style>
        <p:txBody>
          <a:bodyPr lIns="90000" rIns="90000" tIns="45000" bIns="45000" anchor="ctr"/>
          <a:p>
            <a:pPr>
              <a:lnSpc>
                <a:spcPct val="90000"/>
              </a:lnSpc>
            </a:pPr>
            <a:r>
              <a:rPr b="0" lang="en-US" sz="3600" spc="-1" strike="noStrike" cap="all">
                <a:solidFill>
                  <a:srgbClr val="ffffff"/>
                </a:solidFill>
                <a:uFill>
                  <a:solidFill>
                    <a:srgbClr val="ffffff"/>
                  </a:solidFill>
                </a:uFill>
                <a:latin typeface="Tw Cen MT"/>
                <a:ea typeface="DejaVu Sans"/>
              </a:rPr>
              <a:t>Synopsis</a:t>
            </a:r>
            <a:endParaRPr b="0" lang="en-US" sz="1800" spc="-1" strike="noStrike">
              <a:solidFill>
                <a:srgbClr val="000000"/>
              </a:solidFill>
              <a:uFill>
                <a:solidFill>
                  <a:srgbClr val="ffffff"/>
                </a:solidFill>
              </a:uFill>
              <a:latin typeface="Arial"/>
            </a:endParaRPr>
          </a:p>
        </p:txBody>
      </p:sp>
      <p:sp>
        <p:nvSpPr>
          <p:cNvPr id="206" name="CustomShape 2"/>
          <p:cNvSpPr/>
          <p:nvPr/>
        </p:nvSpPr>
        <p:spPr>
          <a:xfrm>
            <a:off x="1141560" y="1378440"/>
            <a:ext cx="9905040" cy="441180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0" lang="en-US" sz="2400" spc="-1" strike="noStrike">
                <a:solidFill>
                  <a:srgbClr val="ffffff"/>
                </a:solidFill>
                <a:uFill>
                  <a:solidFill>
                    <a:srgbClr val="ffffff"/>
                  </a:solidFill>
                </a:uFill>
                <a:latin typeface="Tw Cen MT"/>
                <a:ea typeface="DejaVu Sans"/>
              </a:rPr>
              <a:t>Part 1: </a:t>
            </a:r>
            <a:r>
              <a:rPr b="1" lang="en-US" sz="2400" spc="-1" strike="noStrike">
                <a:solidFill>
                  <a:srgbClr val="ffffff"/>
                </a:solidFill>
                <a:uFill>
                  <a:solidFill>
                    <a:srgbClr val="ffffff"/>
                  </a:solidFill>
                </a:uFill>
                <a:latin typeface="Tw Cen MT"/>
                <a:ea typeface="DejaVu Sans"/>
              </a:rPr>
              <a:t>Problem Description</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In this project, the problem attempted to solve will be to find the best possible location or the most optimal, for an Indian restaurant in the city of London, United Kingdom. To achieve this task, an analytical approach will be used, based on advanced machine learning techniques and data analysis, concretely clustering and perhaps some data visualization techniques.</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 name="CustomShape 1"/>
          <p:cNvSpPr/>
          <p:nvPr/>
        </p:nvSpPr>
        <p:spPr>
          <a:xfrm>
            <a:off x="1141560" y="618480"/>
            <a:ext cx="9905040" cy="758880"/>
          </a:xfrm>
          <a:prstGeom prst="rect">
            <a:avLst/>
          </a:prstGeom>
          <a:noFill/>
          <a:ln>
            <a:noFill/>
          </a:ln>
        </p:spPr>
        <p:style>
          <a:lnRef idx="0"/>
          <a:fillRef idx="0"/>
          <a:effectRef idx="0"/>
          <a:fontRef idx="minor"/>
        </p:style>
        <p:txBody>
          <a:bodyPr lIns="90000" rIns="90000" tIns="45000" bIns="45000" anchor="ctr"/>
          <a:p>
            <a:pPr>
              <a:lnSpc>
                <a:spcPct val="90000"/>
              </a:lnSpc>
            </a:pPr>
            <a:r>
              <a:rPr b="0" lang="en-US" sz="3600" spc="-1" strike="noStrike" cap="all">
                <a:solidFill>
                  <a:srgbClr val="ffffff"/>
                </a:solidFill>
                <a:uFill>
                  <a:solidFill>
                    <a:srgbClr val="ffffff"/>
                  </a:solidFill>
                </a:uFill>
                <a:latin typeface="Tw Cen MT"/>
                <a:ea typeface="DejaVu Sans"/>
              </a:rPr>
              <a:t>Synopsis</a:t>
            </a:r>
            <a:endParaRPr b="0" lang="en-US" sz="1800" spc="-1" strike="noStrike">
              <a:solidFill>
                <a:srgbClr val="000000"/>
              </a:solidFill>
              <a:uFill>
                <a:solidFill>
                  <a:srgbClr val="ffffff"/>
                </a:solidFill>
              </a:uFill>
              <a:latin typeface="Arial"/>
            </a:endParaRPr>
          </a:p>
        </p:txBody>
      </p:sp>
      <p:sp>
        <p:nvSpPr>
          <p:cNvPr id="208" name="CustomShape 2"/>
          <p:cNvSpPr/>
          <p:nvPr/>
        </p:nvSpPr>
        <p:spPr>
          <a:xfrm>
            <a:off x="1141560" y="1378440"/>
            <a:ext cx="9905040" cy="441180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0" lang="en-US" sz="2400" spc="-1" strike="noStrike">
                <a:solidFill>
                  <a:srgbClr val="ffffff"/>
                </a:solidFill>
                <a:uFill>
                  <a:solidFill>
                    <a:srgbClr val="ffffff"/>
                  </a:solidFill>
                </a:uFill>
                <a:latin typeface="Tw Cen MT"/>
                <a:ea typeface="DejaVu Sans"/>
              </a:rPr>
              <a:t>Part 1: </a:t>
            </a:r>
            <a:r>
              <a:rPr b="1" lang="en-US" sz="2400" spc="-1" strike="noStrike">
                <a:solidFill>
                  <a:srgbClr val="ffffff"/>
                </a:solidFill>
                <a:uFill>
                  <a:solidFill>
                    <a:srgbClr val="ffffff"/>
                  </a:solidFill>
                </a:uFill>
                <a:latin typeface="Tw Cen MT"/>
                <a:ea typeface="DejaVu Sans"/>
              </a:rPr>
              <a:t>Problem Description</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During the process of analysis, several data transformations will be performed, in order the find the best possible data format for the machine learning model to ingest. Once the data is set up and prepared, a modeling process will be carried out, and this statistical analysis will provide the best possible places to locate the Indian restaurant.</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9" name="CustomShape 1"/>
          <p:cNvSpPr/>
          <p:nvPr/>
        </p:nvSpPr>
        <p:spPr>
          <a:xfrm>
            <a:off x="1141560" y="618480"/>
            <a:ext cx="9905040" cy="717840"/>
          </a:xfrm>
          <a:prstGeom prst="rect">
            <a:avLst/>
          </a:prstGeom>
          <a:noFill/>
          <a:ln>
            <a:noFill/>
          </a:ln>
        </p:spPr>
        <p:style>
          <a:lnRef idx="0"/>
          <a:fillRef idx="0"/>
          <a:effectRef idx="0"/>
          <a:fontRef idx="minor"/>
        </p:style>
        <p:txBody>
          <a:bodyPr lIns="90000" rIns="90000" tIns="45000" bIns="45000" anchor="ctr"/>
          <a:p>
            <a:pPr>
              <a:lnSpc>
                <a:spcPct val="90000"/>
              </a:lnSpc>
            </a:pPr>
            <a:r>
              <a:rPr b="0" lang="en-US" sz="3600" spc="-1" strike="noStrike" cap="all">
                <a:solidFill>
                  <a:srgbClr val="ffffff"/>
                </a:solidFill>
                <a:uFill>
                  <a:solidFill>
                    <a:srgbClr val="ffffff"/>
                  </a:solidFill>
                </a:uFill>
                <a:latin typeface="Tw Cen MT"/>
                <a:ea typeface="DejaVu Sans"/>
              </a:rPr>
              <a:t>Synopsis</a:t>
            </a:r>
            <a:endParaRPr b="0" lang="en-US" sz="1800" spc="-1" strike="noStrike">
              <a:solidFill>
                <a:srgbClr val="000000"/>
              </a:solidFill>
              <a:uFill>
                <a:solidFill>
                  <a:srgbClr val="ffffff"/>
                </a:solidFill>
              </a:uFill>
              <a:latin typeface="Arial"/>
            </a:endParaRPr>
          </a:p>
        </p:txBody>
      </p:sp>
      <p:sp>
        <p:nvSpPr>
          <p:cNvPr id="210" name="CustomShape 2"/>
          <p:cNvSpPr/>
          <p:nvPr/>
        </p:nvSpPr>
        <p:spPr>
          <a:xfrm>
            <a:off x="1141560" y="1337400"/>
            <a:ext cx="9905040" cy="521244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0" lang="en-US" sz="2400" spc="-1" strike="noStrike">
                <a:solidFill>
                  <a:srgbClr val="ffffff"/>
                </a:solidFill>
                <a:uFill>
                  <a:solidFill>
                    <a:srgbClr val="ffffff"/>
                  </a:solidFill>
                </a:uFill>
                <a:latin typeface="Tw Cen MT"/>
                <a:ea typeface="DejaVu Sans"/>
              </a:rPr>
              <a:t>Part 2: </a:t>
            </a:r>
            <a:r>
              <a:rPr b="1" lang="en-US" sz="2400" spc="-1" strike="noStrike">
                <a:solidFill>
                  <a:srgbClr val="ffffff"/>
                </a:solidFill>
                <a:uFill>
                  <a:solidFill>
                    <a:srgbClr val="ffffff"/>
                  </a:solidFill>
                </a:uFill>
                <a:latin typeface="Tw Cen MT"/>
                <a:ea typeface="DejaVu Sans"/>
              </a:rPr>
              <a:t>Data We Need</a:t>
            </a: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The data that will be used to develop this project is based on two sites:</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1) The Foursquare Api: This data will be accesed via Python, and used to obtain the most common venues per neighborhood in the city of Madrid. This way, it is possible to have a taste of how the city's venues are distributed, what are the most common places for leisure, and in general, it will provide an idea of what people's likes are.</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p:txBody>
      </p:sp>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1141560" y="618480"/>
            <a:ext cx="9905040" cy="717840"/>
          </a:xfrm>
          <a:prstGeom prst="rect">
            <a:avLst/>
          </a:prstGeom>
          <a:noFill/>
          <a:ln>
            <a:noFill/>
          </a:ln>
        </p:spPr>
        <p:style>
          <a:lnRef idx="0"/>
          <a:fillRef idx="0"/>
          <a:effectRef idx="0"/>
          <a:fontRef idx="minor"/>
        </p:style>
        <p:txBody>
          <a:bodyPr lIns="90000" rIns="90000" tIns="45000" bIns="45000" anchor="ctr"/>
          <a:p>
            <a:pPr>
              <a:lnSpc>
                <a:spcPct val="90000"/>
              </a:lnSpc>
            </a:pPr>
            <a:r>
              <a:rPr b="0" lang="en-US" sz="3600" spc="-1" strike="noStrike" cap="all">
                <a:solidFill>
                  <a:srgbClr val="ffffff"/>
                </a:solidFill>
                <a:uFill>
                  <a:solidFill>
                    <a:srgbClr val="ffffff"/>
                  </a:solidFill>
                </a:uFill>
                <a:latin typeface="Tw Cen MT"/>
                <a:ea typeface="DejaVu Sans"/>
              </a:rPr>
              <a:t>Synopsis</a:t>
            </a:r>
            <a:endParaRPr b="0" lang="en-US" sz="1800" spc="-1" strike="noStrike">
              <a:solidFill>
                <a:srgbClr val="000000"/>
              </a:solidFill>
              <a:uFill>
                <a:solidFill>
                  <a:srgbClr val="ffffff"/>
                </a:solidFill>
              </a:uFill>
              <a:latin typeface="Arial"/>
            </a:endParaRPr>
          </a:p>
        </p:txBody>
      </p:sp>
      <p:sp>
        <p:nvSpPr>
          <p:cNvPr id="212" name="CustomShape 2"/>
          <p:cNvSpPr/>
          <p:nvPr/>
        </p:nvSpPr>
        <p:spPr>
          <a:xfrm>
            <a:off x="1141560" y="1337400"/>
            <a:ext cx="9905040" cy="521244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0" lang="en-US" sz="2400" spc="-1" strike="noStrike">
                <a:solidFill>
                  <a:srgbClr val="ffffff"/>
                </a:solidFill>
                <a:uFill>
                  <a:solidFill>
                    <a:srgbClr val="ffffff"/>
                  </a:solidFill>
                </a:uFill>
                <a:latin typeface="Tw Cen MT"/>
                <a:ea typeface="DejaVu Sans"/>
              </a:rPr>
              <a:t>Part 2: </a:t>
            </a:r>
            <a:r>
              <a:rPr b="1" lang="en-US" sz="2400" spc="-1" strike="noStrike">
                <a:solidFill>
                  <a:srgbClr val="ffffff"/>
                </a:solidFill>
                <a:uFill>
                  <a:solidFill>
                    <a:srgbClr val="ffffff"/>
                  </a:solidFill>
                </a:uFill>
                <a:latin typeface="Tw Cen MT"/>
                <a:ea typeface="DejaVu Sans"/>
              </a:rPr>
              <a:t>Data We Need</a:t>
            </a: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2) The www.doogal.co.uk Website: This site provides several data sources of great utility to solve this problem. The files are provided in csv format, and they are built over a statstical exploitation and use basis. The data contains updated information about the postcodes and locations of Boroughs and neighborhoods in London. This data will be analyzed in such a way that one could determine the best location of r anew venue/restaurant/other based on similarities between neighborhoods and the rating of differents restaurants.</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3" name="CustomShape 1"/>
          <p:cNvSpPr/>
          <p:nvPr/>
        </p:nvSpPr>
        <p:spPr>
          <a:xfrm>
            <a:off x="1141560" y="618480"/>
            <a:ext cx="9905040" cy="717840"/>
          </a:xfrm>
          <a:prstGeom prst="rect">
            <a:avLst/>
          </a:prstGeom>
          <a:noFill/>
          <a:ln>
            <a:noFill/>
          </a:ln>
        </p:spPr>
        <p:style>
          <a:lnRef idx="0"/>
          <a:fillRef idx="0"/>
          <a:effectRef idx="0"/>
          <a:fontRef idx="minor"/>
        </p:style>
        <p:txBody>
          <a:bodyPr lIns="90000" rIns="90000" tIns="45000" bIns="45000" anchor="ctr"/>
          <a:p>
            <a:pPr>
              <a:lnSpc>
                <a:spcPct val="90000"/>
              </a:lnSpc>
            </a:pPr>
            <a:r>
              <a:rPr b="0" lang="en-US" sz="3600" spc="-1" strike="noStrike" cap="all">
                <a:solidFill>
                  <a:srgbClr val="ffffff"/>
                </a:solidFill>
                <a:uFill>
                  <a:solidFill>
                    <a:srgbClr val="ffffff"/>
                  </a:solidFill>
                </a:uFill>
                <a:latin typeface="Tw Cen MT"/>
                <a:ea typeface="DejaVu Sans"/>
              </a:rPr>
              <a:t>Synopsis</a:t>
            </a:r>
            <a:endParaRPr b="0" lang="en-US" sz="1800" spc="-1" strike="noStrike">
              <a:solidFill>
                <a:srgbClr val="000000"/>
              </a:solidFill>
              <a:uFill>
                <a:solidFill>
                  <a:srgbClr val="ffffff"/>
                </a:solidFill>
              </a:uFill>
              <a:latin typeface="Arial"/>
            </a:endParaRPr>
          </a:p>
        </p:txBody>
      </p:sp>
      <p:sp>
        <p:nvSpPr>
          <p:cNvPr id="214" name="CustomShape 2"/>
          <p:cNvSpPr/>
          <p:nvPr/>
        </p:nvSpPr>
        <p:spPr>
          <a:xfrm>
            <a:off x="1141560" y="1337400"/>
            <a:ext cx="9905040" cy="521244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0" lang="en-US" sz="2400" spc="-1" strike="noStrike">
                <a:solidFill>
                  <a:srgbClr val="ffffff"/>
                </a:solidFill>
                <a:uFill>
                  <a:solidFill>
                    <a:srgbClr val="ffffff"/>
                  </a:solidFill>
                </a:uFill>
                <a:latin typeface="Tw Cen MT"/>
                <a:ea typeface="DejaVu Sans"/>
              </a:rPr>
              <a:t>Part 2: </a:t>
            </a:r>
            <a:r>
              <a:rPr b="1" lang="en-US" sz="2400" spc="-1" strike="noStrike">
                <a:solidFill>
                  <a:srgbClr val="ffffff"/>
                </a:solidFill>
                <a:uFill>
                  <a:solidFill>
                    <a:srgbClr val="ffffff"/>
                  </a:solidFill>
                </a:uFill>
                <a:latin typeface="Tw Cen MT"/>
                <a:ea typeface="DejaVu Sans"/>
              </a:rPr>
              <a:t>Data We Need</a:t>
            </a: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This is an example of the data provided by “doogal” : </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a:p>
            <a:pPr>
              <a:lnSpc>
                <a:spcPct val="120000"/>
              </a:lnSpc>
            </a:pPr>
            <a:endParaRPr b="0" lang="en-US" sz="1800" spc="-1" strike="noStrike">
              <a:solidFill>
                <a:srgbClr val="000000"/>
              </a:solidFill>
              <a:uFill>
                <a:solidFill>
                  <a:srgbClr val="ffffff"/>
                </a:solidFill>
              </a:uFill>
              <a:latin typeface="Arial"/>
            </a:endParaRPr>
          </a:p>
        </p:txBody>
      </p:sp>
      <p:pic>
        <p:nvPicPr>
          <p:cNvPr id="215" name="" descr=""/>
          <p:cNvPicPr/>
          <p:nvPr/>
        </p:nvPicPr>
        <p:blipFill>
          <a:blip r:embed="rId1"/>
          <a:stretch/>
        </p:blipFill>
        <p:spPr>
          <a:xfrm>
            <a:off x="577440" y="2593800"/>
            <a:ext cx="10852200" cy="3898080"/>
          </a:xfrm>
          <a:prstGeom prst="rect">
            <a:avLst/>
          </a:prstGeom>
          <a:ln>
            <a:noFill/>
          </a:ln>
        </p:spPr>
      </p:pic>
    </p:spTree>
  </p:cSld>
  <p:timing>
    <p:tnLst>
      <p:par>
        <p:cTn id="11" dur="indefinite" restart="never" nodeType="tmRoot">
          <p:childTnLst>
            <p:seq>
              <p:cTn id="12"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6"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17" name="CustomShape 2"/>
          <p:cNvSpPr/>
          <p:nvPr/>
        </p:nvSpPr>
        <p:spPr>
          <a:xfrm>
            <a:off x="1141560" y="1254960"/>
            <a:ext cx="10458000" cy="4534560"/>
          </a:xfrm>
          <a:prstGeom prst="rect">
            <a:avLst/>
          </a:prstGeom>
          <a:noFill/>
          <a:ln>
            <a:noFill/>
          </a:ln>
        </p:spPr>
        <p:style>
          <a:lnRef idx="0"/>
          <a:fillRef idx="0"/>
          <a:effectRef idx="0"/>
          <a:fontRef idx="minor"/>
        </p:style>
        <p:txBody>
          <a:bodyPr lIns="90000" rIns="90000" tIns="45000" bIns="45000"/>
          <a:p>
            <a:pPr>
              <a:lnSpc>
                <a:spcPct val="120000"/>
              </a:lnSpc>
            </a:pPr>
            <a:r>
              <a:rPr b="1" lang="en-US" sz="2400" spc="-1" strike="noStrike">
                <a:solidFill>
                  <a:srgbClr val="ffffff"/>
                </a:solidFill>
                <a:uFill>
                  <a:solidFill>
                    <a:srgbClr val="ffffff"/>
                  </a:solidFill>
                </a:uFill>
                <a:latin typeface="Tw Cen MT"/>
                <a:ea typeface="DejaVu Sans"/>
              </a:rPr>
              <a:t>Part 1: After cleaning the data and choosing the columns we need from London DataFrame, this is how the data looks like : </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pic>
        <p:nvPicPr>
          <p:cNvPr id="218" name="" descr=""/>
          <p:cNvPicPr/>
          <p:nvPr/>
        </p:nvPicPr>
        <p:blipFill>
          <a:blip r:embed="rId1"/>
          <a:stretch/>
        </p:blipFill>
        <p:spPr>
          <a:xfrm>
            <a:off x="3017520" y="2947320"/>
            <a:ext cx="5410080" cy="2264400"/>
          </a:xfrm>
          <a:prstGeom prst="rect">
            <a:avLst/>
          </a:prstGeom>
          <a:ln>
            <a:noFill/>
          </a:ln>
        </p:spPr>
      </p:pic>
    </p:spTree>
  </p:cSld>
  <p:timing>
    <p:tnLst>
      <p:par>
        <p:cTn id="13" dur="indefinite" restart="never" nodeType="tmRoot">
          <p:childTnLst>
            <p:seq>
              <p:cTn id="14"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20"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1: Identifying Postal Codes (and then Neighborhoods) in "London"</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pic>
        <p:nvPicPr>
          <p:cNvPr id="221" name="" descr=""/>
          <p:cNvPicPr/>
          <p:nvPr/>
        </p:nvPicPr>
        <p:blipFill>
          <a:blip r:embed="rId1"/>
          <a:stretch/>
        </p:blipFill>
        <p:spPr>
          <a:xfrm>
            <a:off x="2011680" y="2194560"/>
            <a:ext cx="7463520" cy="4484520"/>
          </a:xfrm>
          <a:prstGeom prst="rect">
            <a:avLst/>
          </a:prstGeom>
          <a:ln>
            <a:noFill/>
          </a:ln>
        </p:spPr>
      </p:pic>
    </p:spTree>
  </p:cSld>
  <p:timing>
    <p:tnLst>
      <p:par>
        <p:cTn id="15" dur="indefinite" restart="never" nodeType="tmRoot">
          <p:childTnLst>
            <p:seq>
              <p:cTn id="16"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2" name="CustomShape 1"/>
          <p:cNvSpPr/>
          <p:nvPr/>
        </p:nvSpPr>
        <p:spPr>
          <a:xfrm>
            <a:off x="1141560" y="618480"/>
            <a:ext cx="9905040" cy="636120"/>
          </a:xfrm>
          <a:prstGeom prst="rect">
            <a:avLst/>
          </a:prstGeom>
          <a:noFill/>
          <a:ln>
            <a:noFill/>
          </a:ln>
        </p:spPr>
        <p:style>
          <a:lnRef idx="0"/>
          <a:fillRef idx="0"/>
          <a:effectRef idx="0"/>
          <a:fontRef idx="minor"/>
        </p:style>
        <p:txBody>
          <a:bodyPr lIns="90000" rIns="90000" tIns="45000" bIns="45000" anchor="ctr"/>
          <a:p>
            <a:pPr>
              <a:lnSpc>
                <a:spcPct val="90000"/>
              </a:lnSpc>
            </a:pPr>
            <a:r>
              <a:rPr b="1" lang="en-US" sz="3600" spc="-1" strike="noStrike" cap="all">
                <a:solidFill>
                  <a:srgbClr val="ffffff"/>
                </a:solidFill>
                <a:uFill>
                  <a:solidFill>
                    <a:srgbClr val="ffffff"/>
                  </a:solidFill>
                </a:uFill>
                <a:latin typeface="Tw Cen MT"/>
                <a:ea typeface="DejaVu Sans"/>
              </a:rPr>
              <a:t>Main Article</a:t>
            </a:r>
            <a:endParaRPr b="0" lang="en-US" sz="1800" spc="-1" strike="noStrike">
              <a:solidFill>
                <a:srgbClr val="000000"/>
              </a:solidFill>
              <a:uFill>
                <a:solidFill>
                  <a:srgbClr val="ffffff"/>
                </a:solidFill>
              </a:uFill>
              <a:latin typeface="Arial"/>
            </a:endParaRPr>
          </a:p>
        </p:txBody>
      </p:sp>
      <p:sp>
        <p:nvSpPr>
          <p:cNvPr id="223" name="CustomShape 2"/>
          <p:cNvSpPr/>
          <p:nvPr/>
        </p:nvSpPr>
        <p:spPr>
          <a:xfrm>
            <a:off x="1141560" y="1255680"/>
            <a:ext cx="10458000" cy="4534560"/>
          </a:xfrm>
          <a:prstGeom prst="rect">
            <a:avLst/>
          </a:prstGeom>
          <a:noFill/>
          <a:ln>
            <a:noFill/>
          </a:ln>
        </p:spPr>
        <p:style>
          <a:lnRef idx="0"/>
          <a:fillRef idx="0"/>
          <a:effectRef idx="0"/>
          <a:fontRef idx="minor"/>
        </p:style>
        <p:txBody>
          <a:bodyPr lIns="90000" rIns="90000" tIns="45000" bIns="45000"/>
          <a:p>
            <a:pPr marL="228600" indent="-227520">
              <a:lnSpc>
                <a:spcPct val="120000"/>
              </a:lnSpc>
              <a:buClr>
                <a:srgbClr val="ffffff"/>
              </a:buClr>
              <a:buSzPct val="125000"/>
              <a:buFont typeface="Arial"/>
              <a:buChar char="•"/>
            </a:pPr>
            <a:r>
              <a:rPr b="1" lang="en-US" sz="2400" spc="-1" strike="noStrike">
                <a:solidFill>
                  <a:srgbClr val="ffffff"/>
                </a:solidFill>
                <a:uFill>
                  <a:solidFill>
                    <a:srgbClr val="ffffff"/>
                  </a:solidFill>
                </a:uFill>
                <a:latin typeface="Tw Cen MT"/>
                <a:ea typeface="DejaVu Sans"/>
              </a:rPr>
              <a:t>Part 2: Connecting to Foursquare and Retrieving Locational Data</a:t>
            </a:r>
            <a:r>
              <a:rPr b="0" lang="en-US" sz="2400" spc="-1" strike="noStrike">
                <a:solidFill>
                  <a:srgbClr val="ffffff"/>
                </a:solidFill>
                <a:uFill>
                  <a:solidFill>
                    <a:srgbClr val="ffffff"/>
                  </a:solidFill>
                </a:uFill>
                <a:latin typeface="Tw Cen MT"/>
                <a:ea typeface="DejaVu Sans"/>
              </a:rPr>
              <a:t> </a:t>
            </a:r>
            <a:r>
              <a:rPr b="1" lang="en-US" sz="2400" spc="-1" strike="noStrike">
                <a:solidFill>
                  <a:srgbClr val="ffffff"/>
                </a:solidFill>
                <a:uFill>
                  <a:solidFill>
                    <a:srgbClr val="ffffff"/>
                  </a:solidFill>
                </a:uFill>
                <a:latin typeface="Tw Cen MT"/>
                <a:ea typeface="DejaVu Sans"/>
              </a:rPr>
              <a:t>for Each Venue in Every Neighborhood</a:t>
            </a:r>
            <a:endParaRPr b="0" lang="en-US" sz="1800" spc="-1" strike="noStrike">
              <a:solidFill>
                <a:srgbClr val="000000"/>
              </a:solidFill>
              <a:uFill>
                <a:solidFill>
                  <a:srgbClr val="ffffff"/>
                </a:solidFill>
              </a:uFill>
              <a:latin typeface="Arial"/>
            </a:endParaRPr>
          </a:p>
          <a:p>
            <a:pPr>
              <a:lnSpc>
                <a:spcPct val="100000"/>
              </a:lnSpc>
            </a:pPr>
            <a:r>
              <a:rPr b="1" lang="en-US" sz="2400" spc="-1" strike="noStrike">
                <a:solidFill>
                  <a:srgbClr val="ffffff"/>
                </a:solidFill>
                <a:uFill>
                  <a:solidFill>
                    <a:srgbClr val="ffffff"/>
                  </a:solidFill>
                </a:uFill>
                <a:latin typeface="Tw Cen MT"/>
                <a:ea typeface="DejaVu Sans"/>
              </a:rPr>
              <a:t>After finding the list of neighborhoods, we then connect to the Foursquare API to gather information about venues inside each and every neighborhood. For each neighborhood, we have chosen the radius to be 500   meters. It means that we have asked Foursquare to find venues that are at most 500 meter far from the center of the neighborhood.</a:t>
            </a:r>
            <a:endParaRPr b="0" lang="en-US" sz="1800" spc="-1" strike="noStrike">
              <a:solidFill>
                <a:srgbClr val="000000"/>
              </a:solidFill>
              <a:uFill>
                <a:solidFill>
                  <a:srgbClr val="ffffff"/>
                </a:solidFill>
              </a:uFill>
              <a:latin typeface="Arial"/>
            </a:endParaRPr>
          </a:p>
          <a:p>
            <a:pPr>
              <a:lnSpc>
                <a:spcPct val="100000"/>
              </a:lnSpc>
            </a:pPr>
            <a:endParaRPr b="0" lang="en-US" sz="1800" spc="-1" strike="noStrike">
              <a:solidFill>
                <a:srgbClr val="000000"/>
              </a:solidFill>
              <a:uFill>
                <a:solidFill>
                  <a:srgbClr val="ffffff"/>
                </a:solidFill>
              </a:uFill>
              <a:latin typeface="Arial"/>
            </a:endParaRPr>
          </a:p>
        </p:txBody>
      </p:sp>
    </p:spTree>
  </p:cSld>
  <p:timing>
    <p:tnLst>
      <p:par>
        <p:cTn id="17" dur="indefinite" restart="never" nodeType="tmRoot">
          <p:childTnLst>
            <p:seq>
              <p:cTn id="18"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Circuit</Template>
  <TotalTime>348</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2018-09-09T09:14:01Z</dcterms:created>
  <dc:creator>Mohammad Ali Dastgheib</dc:creator>
  <dc:description/>
  <dc:language>en-US</dc:language>
  <cp:lastModifiedBy/>
  <dcterms:modified xsi:type="dcterms:W3CDTF">2019-02-10T19:04:33Z</dcterms:modified>
  <cp:revision>20</cp:revision>
  <dc:subject/>
  <dc:title>A Recommender System for Groceries Contractor</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17</vt:i4>
  </property>
</Properties>
</file>